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tags/tag1.xml" ContentType="application/vnd.openxmlformats-officedocument.presentationml.tags+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6" r:id="rId2"/>
    <p:sldId id="306" r:id="rId3"/>
    <p:sldId id="304" r:id="rId4"/>
    <p:sldId id="283" r:id="rId5"/>
    <p:sldId id="321" r:id="rId6"/>
    <p:sldId id="272" r:id="rId7"/>
    <p:sldId id="273" r:id="rId8"/>
    <p:sldId id="282" r:id="rId9"/>
    <p:sldId id="274" r:id="rId10"/>
    <p:sldId id="275" r:id="rId11"/>
    <p:sldId id="276" r:id="rId12"/>
    <p:sldId id="277" r:id="rId13"/>
    <p:sldId id="315" r:id="rId14"/>
    <p:sldId id="318" r:id="rId15"/>
    <p:sldId id="319" r:id="rId16"/>
    <p:sldId id="279" r:id="rId17"/>
    <p:sldId id="280" r:id="rId18"/>
    <p:sldId id="314" r:id="rId19"/>
    <p:sldId id="281" r:id="rId20"/>
    <p:sldId id="320" r:id="rId21"/>
    <p:sldId id="307" r:id="rId22"/>
    <p:sldId id="309" r:id="rId23"/>
    <p:sldId id="324" r:id="rId24"/>
  </p:sldIdLst>
  <p:sldSz cx="9144000" cy="6858000" type="screen4x3"/>
  <p:notesSz cx="6858000" cy="9144000"/>
  <p:custDataLst>
    <p:tags r:id="rId25"/>
  </p:custData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3366"/>
    <a:srgbClr val="FF0000"/>
    <a:srgbClr val="FF00FF"/>
    <a:srgbClr val="CC6600"/>
    <a:srgbClr val="00FF00"/>
    <a:srgbClr val="FF9900"/>
    <a:srgbClr val="EAE7B4"/>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68" d="100"/>
          <a:sy n="68" d="100"/>
        </p:scale>
        <p:origin x="-14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0722595-5B7D-43D4-BC86-C2183BC86000}"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86D92DA-65D7-4938-AF62-413D9999D821}" type="slidenum">
              <a:rPr lang="en-US"/>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D3D0F8D-F677-4CC9-A995-9442AA19CA49}" type="slidenum">
              <a:rPr lang="en-US"/>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6EBFA9B9-D82E-46E7-A4EC-3005F23E7028}" type="slidenum">
              <a:rPr lang="en-US"/>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550D875-97F9-47E5-807D-698B320AC1F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63A3F346-0DD5-4320-9B42-F619D92DF517}" type="slidenum">
              <a:rPr lang="en-US"/>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5FC04D75-2EE5-44DD-AEDD-C520704DE357}" type="slidenum">
              <a:rPr lang="en-US"/>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1CA24944-EC7E-4C6B-8250-7DFC7DF86A24}" type="slidenum">
              <a:rPr lang="en-US"/>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E3DFD327-C390-424C-9198-74A22604F24D}" type="slidenum">
              <a:rPr lang="en-US"/>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817126F4-A9FB-40FD-B7C2-78111C059F20}" type="slidenum">
              <a:rPr lang="en-US"/>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3AE37D00-99CF-46DA-8193-E76381533C83}" type="slidenum">
              <a:rPr lang="en-US"/>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40EE40D3-B1A1-4008-A639-73B212C9277B}"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gif"/><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1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4.gif"/></Relationships>
</file>

<file path=ppt/slides/_rels/slide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http://t0.gstatic.com/images?q=tbn:DJA8sZWbakbO_M:http://i232.photobucket.com/albums/ee168/hinhtian4/MUTTET.jpg" TargetMode="External"/><Relationship Id="rId3" Type="http://schemas.openxmlformats.org/officeDocument/2006/relationships/hyperlink" Target="http://images.google.com.vn/imgres?imgurl=http://files.myopera.com/baohannv/blog/Mut%20gung1.jpg&amp;imgrefurl=http://my.opera.com/baohannv/blog/index.dml/tag/C%C3%A1c%20lo%E1%BA%A1i%20c%E1%BB%A7%20qu%E1%BA%A3&amp;usg=__H7sPolZsaVAPPmnGWmaYD47J7Rs=&amp;h=413&amp;w=550&amp;sz=47&amp;hl=vi&amp;start=39&amp;tbnid=Zt73lJAxr-mvkM:&amp;tbnh=100&amp;tbnw=133&amp;prev=/images?q=Th%E1%BB%B1c+ph%E1%BA%A9m+l%C3%A0m+m%E1%BB%A9t&amp;gbv=2&amp;ndsp=20&amp;hl=vi&amp;sa=N&amp;start=20" TargetMode="External"/><Relationship Id="rId7" Type="http://schemas.openxmlformats.org/officeDocument/2006/relationships/image" Target="../media/image64.jpeg"/><Relationship Id="rId2" Type="http://schemas.openxmlformats.org/officeDocument/2006/relationships/image" Target="../media/image57.jpeg"/><Relationship Id="rId1" Type="http://schemas.openxmlformats.org/officeDocument/2006/relationships/slideLayout" Target="../slideLayouts/slideLayout2.xml"/><Relationship Id="rId6" Type="http://schemas.openxmlformats.org/officeDocument/2006/relationships/hyperlink" Target="http://images.google.com.vn/imgres?imgurl=http://i232.photobucket.com/albums/ee168/hinhtian4/MUTTET.jpg&amp;imgrefurl=http://my.opera.com/ctnetus98/blog/huong-vi-tet-nam-bo?cid=6815783&amp;usg=__8RmWFAaXWGIOs47UVPnodu-0Tc8=&amp;h=440&amp;w=453&amp;sz=37&amp;hl=vi&amp;start=5&amp;tbnid=DJA8sZWbakbO_M:&amp;tbnh=123&amp;tbnw=127&amp;prev=/images?q=Th%E1%BB%B1c+ph%E1%BA%A9m+l%C3%A0m+m%E1%BB%A9t&amp;gbv=2&amp;hl=vi" TargetMode="External"/><Relationship Id="rId5" Type="http://schemas.openxmlformats.org/officeDocument/2006/relationships/image" Target="http://t3.gstatic.com/images?q=tbn:Zt73lJAxr-mvkM:http://files.myopera.com/baohannv/blog/Mut%2520gung1.jpg" TargetMode="External"/><Relationship Id="rId10" Type="http://schemas.openxmlformats.org/officeDocument/2006/relationships/image" Target="../media/image66.jpeg"/><Relationship Id="rId4" Type="http://schemas.openxmlformats.org/officeDocument/2006/relationships/image" Target="../media/image63.jpeg"/><Relationship Id="rId9" Type="http://schemas.openxmlformats.org/officeDocument/2006/relationships/image" Target="../media/image65.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jpeg"/></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17.jpeg"/><Relationship Id="rId7" Type="http://schemas.openxmlformats.org/officeDocument/2006/relationships/image" Target="../media/image27.jpeg"/><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truong.jpg"/>
          <p:cNvPicPr>
            <a:picLocks noChangeAspect="1"/>
          </p:cNvPicPr>
          <p:nvPr/>
        </p:nvPicPr>
        <p:blipFill>
          <a:blip r:embed="rId2" cstate="print"/>
          <a:stretch>
            <a:fillRect/>
          </a:stretch>
        </p:blipFill>
        <p:spPr>
          <a:xfrm>
            <a:off x="304800" y="228600"/>
            <a:ext cx="1330390" cy="13169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1676400" y="381000"/>
            <a:ext cx="7239000" cy="1077218"/>
          </a:xfrm>
          <a:prstGeom prst="rect">
            <a:avLst/>
          </a:prstGeom>
          <a:noFill/>
        </p:spPr>
        <p:txBody>
          <a:bodyPr>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PHÒNG GD&amp;ĐT  QUẬN LONG BIÊN</a:t>
            </a:r>
          </a:p>
          <a:p>
            <a:pPr algn="ctr" fontAlgn="auto">
              <a:spcBef>
                <a:spcPts val="0"/>
              </a:spcBef>
              <a:spcAft>
                <a:spcPts val="0"/>
              </a:spcAft>
              <a:defRPr/>
            </a:pPr>
            <a:r>
              <a:rPr lang="en-US" sz="3200" b="1" cap="all" dirty="0">
                <a:ln w="0"/>
                <a:solidFill>
                  <a:srgbClr val="FF0000"/>
                </a:solidFill>
                <a:effectLst>
                  <a:reflection blurRad="12700" stA="50000" endPos="50000" dist="5000" dir="5400000" sy="-100000" rotWithShape="0"/>
                </a:effectLst>
                <a:latin typeface="+mn-lt"/>
                <a:cs typeface="+mn-cs"/>
              </a:rPr>
              <a:t>TRƯỜNG TIỂU HỌC ÁI MỘ A</a:t>
            </a:r>
          </a:p>
        </p:txBody>
      </p:sp>
      <p:sp>
        <p:nvSpPr>
          <p:cNvPr id="8" name="TextBox 7"/>
          <p:cNvSpPr txBox="1"/>
          <p:nvPr/>
        </p:nvSpPr>
        <p:spPr>
          <a:xfrm>
            <a:off x="304800" y="1981200"/>
            <a:ext cx="8534400" cy="3046988"/>
          </a:xfrm>
          <a:prstGeom prst="rect">
            <a:avLst/>
          </a:prstGeom>
          <a:noFill/>
        </p:spPr>
        <p:txBody>
          <a:bodyPr>
            <a:spAutoFit/>
            <a:scene3d>
              <a:camera prst="orthographicFront"/>
              <a:lightRig rig="threePt" dir="t"/>
            </a:scene3d>
            <a:sp3d extrusionH="57150">
              <a:bevelT w="82550" h="38100" prst="coolSlant"/>
            </a:sp3d>
          </a:bodyPr>
          <a:lstStyle/>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MÔN: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Khoa</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học</a:t>
            </a:r>
            <a:endParaRPr lang="en-US" sz="3200" b="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a:p>
            <a:pPr algn="ctr" fontAlgn="auto">
              <a:lnSpc>
                <a:spcPct val="150000"/>
              </a:lnSpc>
              <a:spcBef>
                <a:spcPts val="0"/>
              </a:spcBef>
              <a:spcAft>
                <a:spcPts val="0"/>
              </a:spcAft>
              <a:defRPr/>
            </a:pPr>
            <a:r>
              <a:rPr lang="en-US" sz="3200" b="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Tiết</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11 –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Tuần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6</a:t>
            </a:r>
            <a:endPar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endParaRPr>
          </a:p>
          <a:p>
            <a:pPr algn="ctr" fontAlgn="auto">
              <a:lnSpc>
                <a:spcPct val="150000"/>
              </a:lnSpc>
              <a:spcBef>
                <a:spcPts val="0"/>
              </a:spcBef>
              <a:spcAft>
                <a:spcPts val="0"/>
              </a:spcAft>
              <a:defRPr/>
            </a:pPr>
            <a:r>
              <a:rPr lang="en-US" sz="3200" b="1" dirty="0" smtClean="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TÊN </a:t>
            </a:r>
            <a:r>
              <a:rPr lang="en-US" sz="3200" b="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BÀI: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Một</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số</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cách</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bảo</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quản</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thức</a:t>
            </a:r>
            <a:r>
              <a:rPr lang="en-US" sz="3200" b="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ăn</a:t>
            </a:r>
            <a:endParaRPr lang="en-US" sz="32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60007" dist="310007" dir="7680000" sy="30000" kx="1300200" algn="ctr" rotWithShape="0">
                  <a:prstClr val="black">
                    <a:alpha val="32000"/>
                  </a:prstClr>
                </a:outerShdw>
              </a:effectLst>
              <a:latin typeface="+mn-lt"/>
              <a:cs typeface="+mn-cs"/>
            </a:endParaRPr>
          </a:p>
          <a:p>
            <a:pPr lvl="2" fontAlgn="auto">
              <a:lnSpc>
                <a:spcPct val="150000"/>
              </a:lnSpc>
              <a:spcBef>
                <a:spcPts val="0"/>
              </a:spcBef>
              <a:spcAft>
                <a:spcPts val="0"/>
              </a:spcAft>
              <a:defRPr/>
            </a:pP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GV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Thực</a:t>
            </a:r>
            <a:r>
              <a:rPr lang="en-US" sz="3200" b="1" i="1" dirty="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hiện</a:t>
            </a:r>
            <a:r>
              <a:rPr lang="en-US" sz="3200" b="1" i="1" dirty="0" smtClean="0">
                <a:ln w="10541" cmpd="sng">
                  <a:solidFill>
                    <a:schemeClr val="accent1">
                      <a:shade val="88000"/>
                      <a:satMod val="110000"/>
                    </a:schemeClr>
                  </a:solidFill>
                  <a:prstDash val="solid"/>
                </a:ln>
                <a:solidFill>
                  <a:srgbClr val="0000FF"/>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Phạm</a:t>
            </a:r>
            <a:r>
              <a:rPr lang="en-US" sz="3200" b="1" i="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Thúy</a:t>
            </a:r>
            <a:r>
              <a:rPr lang="en-US" sz="3200" b="1" i="1" dirty="0"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 </a:t>
            </a:r>
            <a:r>
              <a:rPr lang="en-US" sz="3200" b="1" i="1" dirty="0" err="1" smtClean="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rPr>
              <a:t>Hồng</a:t>
            </a:r>
            <a:endParaRPr lang="en-US" sz="3200" b="1" i="1" dirty="0">
              <a:ln w="10541" cmpd="sng">
                <a:solidFill>
                  <a:schemeClr val="accent1">
                    <a:shade val="88000"/>
                    <a:satMod val="110000"/>
                  </a:schemeClr>
                </a:solidFill>
                <a:prstDash val="solid"/>
              </a:ln>
              <a:solidFill>
                <a:srgbClr val="7030A0"/>
              </a:solidFill>
              <a:effectLst>
                <a:outerShdw blurRad="60007" dist="310007" dir="7680000" sy="30000" kx="1300200" algn="ctr" rotWithShape="0">
                  <a:prstClr val="black">
                    <a:alpha val="32000"/>
                  </a:prstClr>
                </a:outerShdw>
              </a:effectLst>
              <a:latin typeface="+mn-lt"/>
              <a:cs typeface="+mn-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Picture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8132" name="Rectangle 4"/>
          <p:cNvSpPr>
            <a:spLocks noChangeArrowheads="1"/>
          </p:cNvSpPr>
          <p:nvPr/>
        </p:nvSpPr>
        <p:spPr bwMode="auto">
          <a:xfrm>
            <a:off x="3857625" y="588963"/>
            <a:ext cx="2397125" cy="579437"/>
          </a:xfrm>
          <a:prstGeom prst="rect">
            <a:avLst/>
          </a:prstGeom>
          <a:noFill/>
          <a:ln w="9525">
            <a:noFill/>
            <a:miter lim="800000"/>
            <a:headEnd/>
            <a:tailEnd/>
          </a:ln>
          <a:effectLst/>
        </p:spPr>
        <p:txBody>
          <a:bodyPr wrap="none">
            <a:spAutoFit/>
          </a:bodyPr>
          <a:lstStyle/>
          <a:p>
            <a:pPr>
              <a:spcBef>
                <a:spcPct val="50000"/>
              </a:spcBef>
            </a:pPr>
            <a:r>
              <a:rPr lang="en-US" sz="3200" b="1" u="sng">
                <a:solidFill>
                  <a:srgbClr val="660033"/>
                </a:solidFill>
              </a:rPr>
              <a:t>KHOA HỌC</a:t>
            </a:r>
          </a:p>
        </p:txBody>
      </p:sp>
      <p:sp>
        <p:nvSpPr>
          <p:cNvPr id="48133" name="Rectangle 5"/>
          <p:cNvSpPr>
            <a:spLocks noChangeArrowheads="1"/>
          </p:cNvSpPr>
          <p:nvPr/>
        </p:nvSpPr>
        <p:spPr bwMode="auto">
          <a:xfrm>
            <a:off x="554038" y="1143000"/>
            <a:ext cx="8285162" cy="641350"/>
          </a:xfrm>
          <a:prstGeom prst="rect">
            <a:avLst/>
          </a:prstGeom>
          <a:noFill/>
          <a:ln w="9525">
            <a:noFill/>
            <a:miter lim="800000"/>
            <a:headEnd/>
            <a:tailEnd/>
          </a:ln>
          <a:effectLst/>
        </p:spPr>
        <p:txBody>
          <a:bodyPr wrap="none">
            <a:spAutoFit/>
          </a:bodyPr>
          <a:lstStyle/>
          <a:p>
            <a:pPr algn="ctr"/>
            <a:r>
              <a:rPr lang="en-US" sz="3600" b="1">
                <a:solidFill>
                  <a:srgbClr val="FF0000"/>
                </a:solidFill>
              </a:rPr>
              <a:t>MỘT SỐ CÁCH BẢO QUẢN THỨC ĂN</a:t>
            </a:r>
          </a:p>
        </p:txBody>
      </p:sp>
      <p:sp>
        <p:nvSpPr>
          <p:cNvPr id="48134" name="Text Box 6"/>
          <p:cNvSpPr txBox="1">
            <a:spLocks noChangeArrowheads="1"/>
          </p:cNvSpPr>
          <p:nvPr/>
        </p:nvSpPr>
        <p:spPr bwMode="auto">
          <a:xfrm>
            <a:off x="228600" y="2133600"/>
            <a:ext cx="8458200" cy="366713"/>
          </a:xfrm>
          <a:prstGeom prst="rect">
            <a:avLst/>
          </a:prstGeom>
          <a:noFill/>
          <a:ln w="9525">
            <a:noFill/>
            <a:miter lim="800000"/>
            <a:headEnd/>
            <a:tailEnd/>
          </a:ln>
          <a:effectLst/>
        </p:spPr>
        <p:txBody>
          <a:bodyPr>
            <a:spAutoFit/>
          </a:bodyPr>
          <a:lstStyle/>
          <a:p>
            <a:pPr>
              <a:spcBef>
                <a:spcPct val="50000"/>
              </a:spcBef>
            </a:pPr>
            <a:endParaRPr lang="en-US"/>
          </a:p>
        </p:txBody>
      </p:sp>
      <p:sp>
        <p:nvSpPr>
          <p:cNvPr id="48135" name="AutoShape 7">
            <a:hlinkClick r:id="" action="ppaction://hlinkshowjump?jump=nextslide" highlightClick="1"/>
          </p:cNvPr>
          <p:cNvSpPr>
            <a:spLocks noChangeArrowheads="1"/>
          </p:cNvSpPr>
          <p:nvPr/>
        </p:nvSpPr>
        <p:spPr bwMode="auto">
          <a:xfrm>
            <a:off x="457200" y="6477000"/>
            <a:ext cx="685800" cy="228600"/>
          </a:xfrm>
          <a:prstGeom prst="actionButtonForwardNext">
            <a:avLst/>
          </a:prstGeom>
          <a:solidFill>
            <a:schemeClr val="folHlink"/>
          </a:solidFill>
          <a:ln w="9525">
            <a:solidFill>
              <a:srgbClr val="99CCFF"/>
            </a:solidFill>
            <a:miter lim="800000"/>
            <a:headEnd/>
            <a:tailEnd/>
          </a:ln>
          <a:effectLst/>
        </p:spPr>
        <p:txBody>
          <a:bodyPr wrap="none" anchor="ctr"/>
          <a:lstStyle/>
          <a:p>
            <a:endParaRPr lang="en-US"/>
          </a:p>
        </p:txBody>
      </p:sp>
      <p:sp>
        <p:nvSpPr>
          <p:cNvPr id="48136" name="AutoShape 8">
            <a:hlinkClick r:id="" action="ppaction://hlinkshowjump?jump=nextslide" highlightClick="1"/>
          </p:cNvPr>
          <p:cNvSpPr>
            <a:spLocks noChangeArrowheads="1"/>
          </p:cNvSpPr>
          <p:nvPr/>
        </p:nvSpPr>
        <p:spPr bwMode="auto">
          <a:xfrm>
            <a:off x="8077200" y="6477000"/>
            <a:ext cx="609600" cy="228600"/>
          </a:xfrm>
          <a:prstGeom prst="actionButtonForwardNext">
            <a:avLst/>
          </a:prstGeom>
          <a:solidFill>
            <a:schemeClr val="folHlink"/>
          </a:solidFill>
          <a:ln w="9525">
            <a:solidFill>
              <a:srgbClr val="99CCFF"/>
            </a:solidFill>
            <a:miter lim="800000"/>
            <a:headEnd/>
            <a:tailEnd/>
          </a:ln>
          <a:effectLst/>
        </p:spPr>
        <p:txBody>
          <a:bodyPr wrap="none" anchor="ctr"/>
          <a:lstStyle/>
          <a:p>
            <a:pPr algn="ctr"/>
            <a:endParaRPr lang="en-US" sz="1600"/>
          </a:p>
        </p:txBody>
      </p:sp>
      <p:sp>
        <p:nvSpPr>
          <p:cNvPr id="48137" name="Text Box 9"/>
          <p:cNvSpPr txBox="1">
            <a:spLocks noChangeArrowheads="1"/>
          </p:cNvSpPr>
          <p:nvPr/>
        </p:nvSpPr>
        <p:spPr bwMode="auto">
          <a:xfrm>
            <a:off x="609600" y="2209800"/>
            <a:ext cx="8077200" cy="1192213"/>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p:txBody>
      </p:sp>
      <p:sp>
        <p:nvSpPr>
          <p:cNvPr id="48138" name="AutoShape 10"/>
          <p:cNvSpPr>
            <a:spLocks noChangeArrowheads="1"/>
          </p:cNvSpPr>
          <p:nvPr/>
        </p:nvSpPr>
        <p:spPr bwMode="auto">
          <a:xfrm>
            <a:off x="228600" y="1447800"/>
            <a:ext cx="8686800" cy="4800600"/>
          </a:xfrm>
          <a:prstGeom prst="horizontalScroll">
            <a:avLst>
              <a:gd name="adj" fmla="val 12500"/>
            </a:avLst>
          </a:prstGeom>
          <a:gradFill rotWithShape="1">
            <a:gsLst>
              <a:gs pos="0">
                <a:srgbClr val="00FF00">
                  <a:alpha val="39999"/>
                </a:srgbClr>
              </a:gs>
              <a:gs pos="50000">
                <a:srgbClr val="FF99FF"/>
              </a:gs>
              <a:gs pos="100000">
                <a:srgbClr val="00FF00">
                  <a:alpha val="39999"/>
                </a:srgbClr>
              </a:gs>
            </a:gsLst>
            <a:lin ang="5400000" scaled="1"/>
          </a:gradFill>
          <a:ln w="9525">
            <a:solidFill>
              <a:schemeClr val="tx1"/>
            </a:solidFill>
            <a:round/>
            <a:headEnd/>
            <a:tailEnd/>
          </a:ln>
          <a:effectLst/>
        </p:spPr>
        <p:txBody>
          <a:bodyPr wrap="none" anchor="ctr"/>
          <a:lstStyle/>
          <a:p>
            <a:endParaRPr lang="en-US"/>
          </a:p>
        </p:txBody>
      </p:sp>
      <p:sp>
        <p:nvSpPr>
          <p:cNvPr id="48140" name="Text Box 12"/>
          <p:cNvSpPr txBox="1">
            <a:spLocks noChangeArrowheads="1"/>
          </p:cNvSpPr>
          <p:nvPr/>
        </p:nvSpPr>
        <p:spPr bwMode="auto">
          <a:xfrm>
            <a:off x="838200" y="2057400"/>
            <a:ext cx="8001000" cy="3922713"/>
          </a:xfrm>
          <a:prstGeom prst="rect">
            <a:avLst/>
          </a:prstGeom>
          <a:noFill/>
          <a:ln w="9525">
            <a:noFill/>
            <a:miter lim="800000"/>
            <a:headEnd/>
            <a:tailEnd/>
          </a:ln>
          <a:effectLst/>
        </p:spPr>
        <p:txBody>
          <a:bodyPr>
            <a:spAutoFit/>
          </a:bodyPr>
          <a:lstStyle/>
          <a:p>
            <a:pPr>
              <a:spcBef>
                <a:spcPct val="50000"/>
              </a:spcBef>
            </a:pPr>
            <a:r>
              <a:rPr lang="ar-SA" sz="2800">
                <a:solidFill>
                  <a:srgbClr val="0000FF"/>
                </a:solidFill>
                <a:cs typeface="Arial" charset="0"/>
              </a:rPr>
              <a:t>٭</a:t>
            </a:r>
            <a:r>
              <a:rPr lang="en-US">
                <a:cs typeface="Arial" charset="0"/>
              </a:rPr>
              <a:t> </a:t>
            </a:r>
            <a:r>
              <a:rPr lang="en-US" sz="2800">
                <a:solidFill>
                  <a:srgbClr val="0000FF"/>
                </a:solidFill>
                <a:cs typeface="Arial" charset="0"/>
              </a:rPr>
              <a:t>Trước khi đưa thức ăn (thịt, cá, rau, củ, quả,...) vào bảo quản, phải chọn loại còn tươi, loại bỏ phần giập, nát, úa,...sau đó rửa sạch và để ráo nước.</a:t>
            </a:r>
          </a:p>
          <a:p>
            <a:pPr>
              <a:spcBef>
                <a:spcPct val="50000"/>
              </a:spcBef>
            </a:pPr>
            <a:r>
              <a:rPr lang="ar-SA" sz="2800">
                <a:solidFill>
                  <a:srgbClr val="0000FF"/>
                </a:solidFill>
                <a:cs typeface="Arial" charset="0"/>
              </a:rPr>
              <a:t>٭</a:t>
            </a:r>
            <a:r>
              <a:rPr lang="en-US" sz="2800">
                <a:solidFill>
                  <a:srgbClr val="0000FF"/>
                </a:solidFill>
                <a:cs typeface="Arial" charset="0"/>
              </a:rPr>
              <a:t> Trước khi dùng để nấu nướng phải rửa sạch. Nếu cần phải ngâm cho bớt mặn </a:t>
            </a:r>
          </a:p>
          <a:p>
            <a:pPr>
              <a:spcBef>
                <a:spcPct val="50000"/>
              </a:spcBef>
            </a:pPr>
            <a:r>
              <a:rPr lang="en-US" sz="2800">
                <a:solidFill>
                  <a:srgbClr val="0000FF"/>
                </a:solidFill>
                <a:cs typeface="Arial" charset="0"/>
              </a:rPr>
              <a:t>(đối với loại ướp muối).</a:t>
            </a:r>
          </a:p>
          <a:p>
            <a:pPr>
              <a:spcBef>
                <a:spcPct val="50000"/>
              </a:spcBef>
            </a:pPr>
            <a:endParaRPr lang="en-US">
              <a:solidFill>
                <a:srgbClr val="0000FF"/>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48138"/>
                                        </p:tgtEl>
                                        <p:attrNameLst>
                                          <p:attrName>style.visibility</p:attrName>
                                        </p:attrNameLst>
                                      </p:cBhvr>
                                      <p:to>
                                        <p:strVal val="visible"/>
                                      </p:to>
                                    </p:set>
                                    <p:animEffect transition="in" filter="diamond(in)">
                                      <p:cBhvr>
                                        <p:cTn id="7" dur="2000"/>
                                        <p:tgtEl>
                                          <p:spTgt spid="4813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48140"/>
                                        </p:tgtEl>
                                        <p:attrNameLst>
                                          <p:attrName>style.visibility</p:attrName>
                                        </p:attrNameLst>
                                      </p:cBhvr>
                                      <p:to>
                                        <p:strVal val="visible"/>
                                      </p:to>
                                    </p:set>
                                    <p:animEffect transition="in" filter="diamond(in)">
                                      <p:cBhvr>
                                        <p:cTn id="10" dur="2000"/>
                                        <p:tgtEl>
                                          <p:spTgt spid="48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8" grpId="0" animBg="1"/>
      <p:bldP spid="4814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69" name="Picture 17" descr="bor14"/>
          <p:cNvPicPr>
            <a:picLocks noChangeAspect="1" noChangeArrowheads="1"/>
          </p:cNvPicPr>
          <p:nvPr/>
        </p:nvPicPr>
        <p:blipFill>
          <a:blip r:embed="rId2"/>
          <a:srcRect/>
          <a:stretch>
            <a:fillRect/>
          </a:stretch>
        </p:blipFill>
        <p:spPr bwMode="auto">
          <a:xfrm>
            <a:off x="0" y="85725"/>
            <a:ext cx="9067800" cy="6858000"/>
          </a:xfrm>
          <a:prstGeom prst="rect">
            <a:avLst/>
          </a:prstGeom>
          <a:noFill/>
          <a:ln w="38100">
            <a:solidFill>
              <a:srgbClr val="000000"/>
            </a:solidFill>
            <a:miter lim="800000"/>
            <a:headEnd/>
            <a:tailEnd/>
          </a:ln>
        </p:spPr>
      </p:pic>
      <p:sp>
        <p:nvSpPr>
          <p:cNvPr id="49170" name="AutoShape 18"/>
          <p:cNvSpPr>
            <a:spLocks noChangeArrowheads="1"/>
          </p:cNvSpPr>
          <p:nvPr/>
        </p:nvSpPr>
        <p:spPr bwMode="auto">
          <a:xfrm>
            <a:off x="0" y="71438"/>
            <a:ext cx="9144000" cy="990600"/>
          </a:xfrm>
          <a:prstGeom prst="flowChartTerminator">
            <a:avLst/>
          </a:prstGeom>
          <a:gradFill rotWithShape="1">
            <a:gsLst>
              <a:gs pos="0">
                <a:schemeClr val="hlink"/>
              </a:gs>
              <a:gs pos="50000">
                <a:schemeClr val="bg1"/>
              </a:gs>
              <a:gs pos="100000">
                <a:schemeClr val="hlink"/>
              </a:gs>
            </a:gsLst>
            <a:lin ang="5400000" scaled="1"/>
          </a:gradFill>
          <a:ln w="38100" cap="rnd">
            <a:solidFill>
              <a:srgbClr val="CC00FF"/>
            </a:solidFill>
            <a:prstDash val="sysDot"/>
            <a:miter lim="800000"/>
            <a:headEnd/>
            <a:tailEnd/>
          </a:ln>
          <a:effectLst/>
        </p:spPr>
        <p:txBody>
          <a:bodyPr wrap="none" anchor="ctr"/>
          <a:lstStyle/>
          <a:p>
            <a:pPr algn="ctr"/>
            <a:endParaRPr lang="en-US" sz="2400" b="1"/>
          </a:p>
        </p:txBody>
      </p:sp>
      <p:sp>
        <p:nvSpPr>
          <p:cNvPr id="49171" name="Text Box 19"/>
          <p:cNvSpPr txBox="1">
            <a:spLocks noChangeArrowheads="1"/>
          </p:cNvSpPr>
          <p:nvPr/>
        </p:nvSpPr>
        <p:spPr bwMode="auto">
          <a:xfrm>
            <a:off x="381000" y="300038"/>
            <a:ext cx="8534400" cy="519112"/>
          </a:xfrm>
          <a:prstGeom prst="rect">
            <a:avLst/>
          </a:prstGeom>
          <a:noFill/>
          <a:ln w="9525">
            <a:noFill/>
            <a:miter lim="800000"/>
            <a:headEnd/>
            <a:tailEnd/>
          </a:ln>
          <a:effectLst/>
        </p:spPr>
        <p:txBody>
          <a:bodyPr>
            <a:spAutoFit/>
          </a:bodyPr>
          <a:lstStyle/>
          <a:p>
            <a:pPr>
              <a:spcBef>
                <a:spcPct val="50000"/>
              </a:spcBef>
            </a:pPr>
            <a:r>
              <a:rPr lang="en-US" sz="2800" b="1">
                <a:solidFill>
                  <a:srgbClr val="FF0000"/>
                </a:solidFill>
              </a:rPr>
              <a:t>Nối ô chữ ở cột A với ô chữ ở cột B cho phù hợp</a:t>
            </a:r>
          </a:p>
        </p:txBody>
      </p:sp>
      <p:sp>
        <p:nvSpPr>
          <p:cNvPr id="49173" name="Oval 21"/>
          <p:cNvSpPr>
            <a:spLocks noChangeArrowheads="1"/>
          </p:cNvSpPr>
          <p:nvPr/>
        </p:nvSpPr>
        <p:spPr bwMode="auto">
          <a:xfrm>
            <a:off x="161925" y="1557338"/>
            <a:ext cx="3724275" cy="1066800"/>
          </a:xfrm>
          <a:prstGeom prst="ellipse">
            <a:avLst/>
          </a:prstGeom>
          <a:gradFill rotWithShape="1">
            <a:gsLst>
              <a:gs pos="0">
                <a:srgbClr val="FF6600">
                  <a:alpha val="42999"/>
                </a:srgbClr>
              </a:gs>
              <a:gs pos="100000">
                <a:srgbClr val="CC99FF"/>
              </a:gs>
            </a:gsLst>
            <a:lin ang="5400000" scaled="1"/>
          </a:gradFill>
          <a:ln w="38100" cap="rnd">
            <a:solidFill>
              <a:srgbClr val="FF6600"/>
            </a:solidFill>
            <a:prstDash val="sysDot"/>
            <a:round/>
            <a:headEnd/>
            <a:tailEnd/>
          </a:ln>
          <a:effectLst/>
        </p:spPr>
        <p:txBody>
          <a:bodyPr wrap="none" anchor="ctr"/>
          <a:lstStyle/>
          <a:p>
            <a:pPr algn="ctr"/>
            <a:endParaRPr lang="en-US" sz="2800"/>
          </a:p>
          <a:p>
            <a:pPr algn="ctr"/>
            <a:r>
              <a:rPr lang="en-US" sz="2800">
                <a:solidFill>
                  <a:srgbClr val="0000FF"/>
                </a:solidFill>
              </a:rPr>
              <a:t>Phơi khô nướng sấy</a:t>
            </a:r>
          </a:p>
          <a:p>
            <a:pPr algn="ctr"/>
            <a:endParaRPr lang="en-US" sz="2800">
              <a:solidFill>
                <a:srgbClr val="0000FF"/>
              </a:solidFill>
            </a:endParaRPr>
          </a:p>
        </p:txBody>
      </p:sp>
      <p:sp>
        <p:nvSpPr>
          <p:cNvPr id="49177" name="Oval 25"/>
          <p:cNvSpPr>
            <a:spLocks noChangeArrowheads="1"/>
          </p:cNvSpPr>
          <p:nvPr/>
        </p:nvSpPr>
        <p:spPr bwMode="auto">
          <a:xfrm>
            <a:off x="157163" y="2924175"/>
            <a:ext cx="3652837" cy="1066800"/>
          </a:xfrm>
          <a:prstGeom prst="ellipse">
            <a:avLst/>
          </a:prstGeom>
          <a:gradFill rotWithShape="1">
            <a:gsLst>
              <a:gs pos="0">
                <a:srgbClr val="FF6600">
                  <a:alpha val="42999"/>
                </a:srgbClr>
              </a:gs>
              <a:gs pos="100000">
                <a:srgbClr val="CC99FF"/>
              </a:gs>
            </a:gsLst>
            <a:lin ang="5400000" scaled="1"/>
          </a:gradFill>
          <a:ln w="38100" cap="rnd">
            <a:solidFill>
              <a:srgbClr val="FF6600"/>
            </a:solidFill>
            <a:prstDash val="sysDot"/>
            <a:round/>
            <a:headEnd/>
            <a:tailEnd/>
          </a:ln>
          <a:effectLst/>
        </p:spPr>
        <p:txBody>
          <a:bodyPr wrap="none" anchor="ctr"/>
          <a:lstStyle/>
          <a:p>
            <a:pPr algn="ctr"/>
            <a:endParaRPr lang="en-US" sz="2800"/>
          </a:p>
          <a:p>
            <a:pPr algn="ctr"/>
            <a:r>
              <a:rPr lang="en-US" sz="2800">
                <a:solidFill>
                  <a:srgbClr val="0000FF"/>
                </a:solidFill>
              </a:rPr>
              <a:t>Ướp muối, ngâm </a:t>
            </a:r>
          </a:p>
          <a:p>
            <a:pPr algn="ctr"/>
            <a:r>
              <a:rPr lang="en-US" sz="2800">
                <a:solidFill>
                  <a:srgbClr val="0000FF"/>
                </a:solidFill>
              </a:rPr>
              <a:t>nước mắm</a:t>
            </a:r>
          </a:p>
          <a:p>
            <a:pPr algn="ctr"/>
            <a:endParaRPr lang="en-US" sz="2800">
              <a:solidFill>
                <a:srgbClr val="0000FF"/>
              </a:solidFill>
            </a:endParaRPr>
          </a:p>
        </p:txBody>
      </p:sp>
      <p:sp>
        <p:nvSpPr>
          <p:cNvPr id="49178" name="Oval 26"/>
          <p:cNvSpPr>
            <a:spLocks noChangeArrowheads="1"/>
          </p:cNvSpPr>
          <p:nvPr/>
        </p:nvSpPr>
        <p:spPr bwMode="auto">
          <a:xfrm>
            <a:off x="142875" y="4291013"/>
            <a:ext cx="3667125" cy="1066800"/>
          </a:xfrm>
          <a:prstGeom prst="ellipse">
            <a:avLst/>
          </a:prstGeom>
          <a:gradFill rotWithShape="1">
            <a:gsLst>
              <a:gs pos="0">
                <a:srgbClr val="FF6600">
                  <a:alpha val="42999"/>
                </a:srgbClr>
              </a:gs>
              <a:gs pos="100000">
                <a:srgbClr val="CC99FF"/>
              </a:gs>
            </a:gsLst>
            <a:lin ang="5400000" scaled="1"/>
          </a:gradFill>
          <a:ln w="38100" cap="rnd">
            <a:solidFill>
              <a:srgbClr val="FF6600"/>
            </a:solidFill>
            <a:prstDash val="sysDot"/>
            <a:round/>
            <a:headEnd/>
            <a:tailEnd/>
          </a:ln>
          <a:effectLst/>
        </p:spPr>
        <p:txBody>
          <a:bodyPr wrap="none" anchor="ctr"/>
          <a:lstStyle/>
          <a:p>
            <a:pPr algn="ctr"/>
            <a:endParaRPr lang="en-US" sz="2800"/>
          </a:p>
          <a:p>
            <a:pPr algn="ctr"/>
            <a:r>
              <a:rPr lang="en-US" sz="2800">
                <a:solidFill>
                  <a:srgbClr val="0000FF"/>
                </a:solidFill>
              </a:rPr>
              <a:t>Đóng hộp</a:t>
            </a:r>
          </a:p>
          <a:p>
            <a:pPr algn="ctr"/>
            <a:endParaRPr lang="en-US" sz="2800">
              <a:solidFill>
                <a:srgbClr val="0000FF"/>
              </a:solidFill>
            </a:endParaRPr>
          </a:p>
        </p:txBody>
      </p:sp>
      <p:sp>
        <p:nvSpPr>
          <p:cNvPr id="49179" name="Oval 27"/>
          <p:cNvSpPr>
            <a:spLocks noChangeArrowheads="1"/>
          </p:cNvSpPr>
          <p:nvPr/>
        </p:nvSpPr>
        <p:spPr bwMode="auto">
          <a:xfrm>
            <a:off x="90488" y="5676900"/>
            <a:ext cx="3719512" cy="1066800"/>
          </a:xfrm>
          <a:prstGeom prst="ellipse">
            <a:avLst/>
          </a:prstGeom>
          <a:gradFill rotWithShape="1">
            <a:gsLst>
              <a:gs pos="0">
                <a:srgbClr val="FF6600">
                  <a:alpha val="42999"/>
                </a:srgbClr>
              </a:gs>
              <a:gs pos="100000">
                <a:srgbClr val="CC99FF"/>
              </a:gs>
            </a:gsLst>
            <a:lin ang="5400000" scaled="1"/>
          </a:gradFill>
          <a:ln w="38100" cap="rnd">
            <a:solidFill>
              <a:srgbClr val="FF6600"/>
            </a:solidFill>
            <a:prstDash val="sysDot"/>
            <a:round/>
            <a:headEnd/>
            <a:tailEnd/>
          </a:ln>
          <a:effectLst/>
        </p:spPr>
        <p:txBody>
          <a:bodyPr wrap="none" anchor="ctr"/>
          <a:lstStyle/>
          <a:p>
            <a:pPr algn="ctr"/>
            <a:r>
              <a:rPr lang="en-US" sz="2800">
                <a:solidFill>
                  <a:srgbClr val="0000FF"/>
                </a:solidFill>
              </a:rPr>
              <a:t>Cô đặc với đường</a:t>
            </a:r>
          </a:p>
        </p:txBody>
      </p:sp>
      <p:sp>
        <p:nvSpPr>
          <p:cNvPr id="49180" name="AutoShape 28"/>
          <p:cNvSpPr>
            <a:spLocks noChangeArrowheads="1"/>
          </p:cNvSpPr>
          <p:nvPr/>
        </p:nvSpPr>
        <p:spPr bwMode="auto">
          <a:xfrm>
            <a:off x="4800600" y="1981200"/>
            <a:ext cx="4114800" cy="1828800"/>
          </a:xfrm>
          <a:prstGeom prst="flowChartTerminator">
            <a:avLst/>
          </a:prstGeom>
          <a:gradFill rotWithShape="1">
            <a:gsLst>
              <a:gs pos="0">
                <a:srgbClr val="99FFCC">
                  <a:alpha val="64999"/>
                </a:srgbClr>
              </a:gs>
              <a:gs pos="100000">
                <a:srgbClr val="FFFF66"/>
              </a:gs>
            </a:gsLst>
            <a:lin ang="5400000" scaled="1"/>
          </a:gradFill>
          <a:ln w="28575">
            <a:solidFill>
              <a:srgbClr val="CC00FF"/>
            </a:solidFill>
            <a:prstDash val="dash"/>
            <a:miter lim="800000"/>
            <a:headEnd/>
            <a:tailEnd/>
          </a:ln>
          <a:effectLst/>
        </p:spPr>
        <p:txBody>
          <a:bodyPr wrap="none" anchor="ctr"/>
          <a:lstStyle/>
          <a:p>
            <a:endParaRPr lang="en-US"/>
          </a:p>
        </p:txBody>
      </p:sp>
      <p:sp>
        <p:nvSpPr>
          <p:cNvPr id="49181" name="AutoShape 29"/>
          <p:cNvSpPr>
            <a:spLocks noChangeArrowheads="1"/>
          </p:cNvSpPr>
          <p:nvPr/>
        </p:nvSpPr>
        <p:spPr bwMode="auto">
          <a:xfrm>
            <a:off x="4876800" y="4114800"/>
            <a:ext cx="4114800" cy="1981200"/>
          </a:xfrm>
          <a:prstGeom prst="flowChartTerminator">
            <a:avLst/>
          </a:prstGeom>
          <a:gradFill rotWithShape="1">
            <a:gsLst>
              <a:gs pos="0">
                <a:srgbClr val="99FFCC">
                  <a:alpha val="64999"/>
                </a:srgbClr>
              </a:gs>
              <a:gs pos="100000">
                <a:srgbClr val="FFFF66"/>
              </a:gs>
            </a:gsLst>
            <a:lin ang="5400000" scaled="1"/>
          </a:gradFill>
          <a:ln w="38100">
            <a:solidFill>
              <a:srgbClr val="CC00FF"/>
            </a:solidFill>
            <a:prstDash val="sysDot"/>
            <a:miter lim="800000"/>
            <a:headEnd/>
            <a:tailEnd/>
          </a:ln>
          <a:effectLst/>
        </p:spPr>
        <p:txBody>
          <a:bodyPr wrap="none" anchor="ctr"/>
          <a:lstStyle/>
          <a:p>
            <a:endParaRPr lang="en-US"/>
          </a:p>
        </p:txBody>
      </p:sp>
      <p:sp>
        <p:nvSpPr>
          <p:cNvPr id="49182" name="Text Box 30"/>
          <p:cNvSpPr txBox="1">
            <a:spLocks noChangeArrowheads="1"/>
          </p:cNvSpPr>
          <p:nvPr/>
        </p:nvSpPr>
        <p:spPr bwMode="auto">
          <a:xfrm>
            <a:off x="5105400" y="2057400"/>
            <a:ext cx="3429000" cy="2014538"/>
          </a:xfrm>
          <a:prstGeom prst="rect">
            <a:avLst/>
          </a:prstGeom>
          <a:noFill/>
          <a:ln w="9525">
            <a:noFill/>
            <a:miter lim="800000"/>
            <a:headEnd/>
            <a:tailEnd/>
          </a:ln>
          <a:effectLst/>
        </p:spPr>
        <p:txBody>
          <a:bodyPr>
            <a:spAutoFit/>
          </a:bodyPr>
          <a:lstStyle/>
          <a:p>
            <a:pPr>
              <a:spcBef>
                <a:spcPct val="50000"/>
              </a:spcBef>
            </a:pPr>
            <a:r>
              <a:rPr lang="en-US" sz="2800"/>
              <a:t>  </a:t>
            </a:r>
            <a:r>
              <a:rPr lang="en-US" sz="2800">
                <a:solidFill>
                  <a:srgbClr val="FF0000"/>
                </a:solidFill>
              </a:rPr>
              <a:t>Làm cho vi sinh vật     không có điều kiện  hoạt động </a:t>
            </a:r>
          </a:p>
          <a:p>
            <a:pPr>
              <a:spcBef>
                <a:spcPct val="50000"/>
              </a:spcBef>
            </a:pPr>
            <a:endParaRPr lang="en-US" sz="2800">
              <a:solidFill>
                <a:srgbClr val="FF0000"/>
              </a:solidFill>
            </a:endParaRPr>
          </a:p>
        </p:txBody>
      </p:sp>
      <p:sp>
        <p:nvSpPr>
          <p:cNvPr id="49183" name="Text Box 31"/>
          <p:cNvSpPr txBox="1">
            <a:spLocks noChangeArrowheads="1"/>
          </p:cNvSpPr>
          <p:nvPr/>
        </p:nvSpPr>
        <p:spPr bwMode="auto">
          <a:xfrm>
            <a:off x="5105400" y="4114800"/>
            <a:ext cx="3810000" cy="2441575"/>
          </a:xfrm>
          <a:prstGeom prst="rect">
            <a:avLst/>
          </a:prstGeom>
          <a:noFill/>
          <a:ln w="9525">
            <a:noFill/>
            <a:miter lim="800000"/>
            <a:headEnd/>
            <a:tailEnd/>
          </a:ln>
          <a:effectLst/>
        </p:spPr>
        <p:txBody>
          <a:bodyPr>
            <a:spAutoFit/>
          </a:bodyPr>
          <a:lstStyle/>
          <a:p>
            <a:r>
              <a:rPr lang="en-US" sz="2800"/>
              <a:t> </a:t>
            </a:r>
            <a:r>
              <a:rPr lang="en-US" sz="2800">
                <a:solidFill>
                  <a:srgbClr val="FF0000"/>
                </a:solidFill>
              </a:rPr>
              <a:t>Tiêu diệt vi khuẩn và ngăn không cho vi khuẩn mới xâm nhập   vào thức ăn</a:t>
            </a:r>
          </a:p>
          <a:p>
            <a:pPr>
              <a:spcBef>
                <a:spcPct val="50000"/>
              </a:spcBef>
            </a:pPr>
            <a:endParaRPr lang="en-US" sz="2800">
              <a:solidFill>
                <a:srgbClr val="FF0000"/>
              </a:solidFill>
            </a:endParaRPr>
          </a:p>
        </p:txBody>
      </p:sp>
      <p:sp>
        <p:nvSpPr>
          <p:cNvPr id="49184" name="Text Box 32"/>
          <p:cNvSpPr txBox="1">
            <a:spLocks noChangeArrowheads="1"/>
          </p:cNvSpPr>
          <p:nvPr/>
        </p:nvSpPr>
        <p:spPr bwMode="auto">
          <a:xfrm>
            <a:off x="1752600" y="1066800"/>
            <a:ext cx="381000" cy="519113"/>
          </a:xfrm>
          <a:prstGeom prst="rect">
            <a:avLst/>
          </a:prstGeom>
          <a:solidFill>
            <a:schemeClr val="bg1"/>
          </a:solidFill>
          <a:ln w="9525">
            <a:noFill/>
            <a:miter lim="800000"/>
            <a:headEnd/>
            <a:tailEnd/>
          </a:ln>
          <a:effectLst/>
        </p:spPr>
        <p:txBody>
          <a:bodyPr>
            <a:spAutoFit/>
          </a:bodyPr>
          <a:lstStyle/>
          <a:p>
            <a:pPr>
              <a:spcBef>
                <a:spcPct val="50000"/>
              </a:spcBef>
            </a:pPr>
            <a:r>
              <a:rPr lang="en-US" sz="2800" b="1">
                <a:solidFill>
                  <a:srgbClr val="FF0000"/>
                </a:solidFill>
              </a:rPr>
              <a:t>A</a:t>
            </a:r>
          </a:p>
        </p:txBody>
      </p:sp>
      <p:sp>
        <p:nvSpPr>
          <p:cNvPr id="49185" name="Text Box 33"/>
          <p:cNvSpPr txBox="1">
            <a:spLocks noChangeArrowheads="1"/>
          </p:cNvSpPr>
          <p:nvPr/>
        </p:nvSpPr>
        <p:spPr bwMode="auto">
          <a:xfrm>
            <a:off x="6586538" y="1062038"/>
            <a:ext cx="381000" cy="519112"/>
          </a:xfrm>
          <a:prstGeom prst="rect">
            <a:avLst/>
          </a:prstGeom>
          <a:solidFill>
            <a:schemeClr val="bg1"/>
          </a:solidFill>
          <a:ln w="9525">
            <a:noFill/>
            <a:miter lim="800000"/>
            <a:headEnd/>
            <a:tailEnd/>
          </a:ln>
          <a:effectLst/>
        </p:spPr>
        <p:txBody>
          <a:bodyPr>
            <a:spAutoFit/>
          </a:bodyPr>
          <a:lstStyle/>
          <a:p>
            <a:pPr algn="ctr">
              <a:spcBef>
                <a:spcPct val="50000"/>
              </a:spcBef>
            </a:pPr>
            <a:r>
              <a:rPr lang="en-US" sz="2800" b="1">
                <a:solidFill>
                  <a:srgbClr val="FF0000"/>
                </a:solidFill>
              </a:rPr>
              <a:t>B</a:t>
            </a:r>
          </a:p>
        </p:txBody>
      </p:sp>
      <p:sp>
        <p:nvSpPr>
          <p:cNvPr id="49186" name="Line 34"/>
          <p:cNvSpPr>
            <a:spLocks noChangeShapeType="1"/>
          </p:cNvSpPr>
          <p:nvPr/>
        </p:nvSpPr>
        <p:spPr bwMode="auto">
          <a:xfrm>
            <a:off x="3886200" y="2133600"/>
            <a:ext cx="914400" cy="457200"/>
          </a:xfrm>
          <a:prstGeom prst="line">
            <a:avLst/>
          </a:prstGeom>
          <a:noFill/>
          <a:ln w="28575">
            <a:solidFill>
              <a:srgbClr val="000099"/>
            </a:solidFill>
            <a:round/>
            <a:headEnd/>
            <a:tailEnd type="triangle" w="med" len="med"/>
          </a:ln>
          <a:effectLst/>
        </p:spPr>
        <p:txBody>
          <a:bodyPr/>
          <a:lstStyle/>
          <a:p>
            <a:endParaRPr lang="en-US"/>
          </a:p>
        </p:txBody>
      </p:sp>
      <p:sp>
        <p:nvSpPr>
          <p:cNvPr id="49187" name="Line 35"/>
          <p:cNvSpPr>
            <a:spLocks noChangeShapeType="1"/>
          </p:cNvSpPr>
          <p:nvPr/>
        </p:nvSpPr>
        <p:spPr bwMode="auto">
          <a:xfrm flipV="1">
            <a:off x="3810000" y="3200400"/>
            <a:ext cx="990600" cy="228600"/>
          </a:xfrm>
          <a:prstGeom prst="line">
            <a:avLst/>
          </a:prstGeom>
          <a:noFill/>
          <a:ln w="28575">
            <a:solidFill>
              <a:srgbClr val="000099"/>
            </a:solidFill>
            <a:round/>
            <a:headEnd/>
            <a:tailEnd type="triangle" w="med" len="med"/>
          </a:ln>
          <a:effectLst/>
        </p:spPr>
        <p:txBody>
          <a:bodyPr/>
          <a:lstStyle/>
          <a:p>
            <a:endParaRPr lang="en-US"/>
          </a:p>
        </p:txBody>
      </p:sp>
      <p:sp>
        <p:nvSpPr>
          <p:cNvPr id="49188" name="Line 36"/>
          <p:cNvSpPr>
            <a:spLocks noChangeShapeType="1"/>
          </p:cNvSpPr>
          <p:nvPr/>
        </p:nvSpPr>
        <p:spPr bwMode="auto">
          <a:xfrm flipV="1">
            <a:off x="3733800" y="3505200"/>
            <a:ext cx="1219200" cy="2590800"/>
          </a:xfrm>
          <a:prstGeom prst="line">
            <a:avLst/>
          </a:prstGeom>
          <a:noFill/>
          <a:ln w="28575">
            <a:solidFill>
              <a:srgbClr val="000099"/>
            </a:solidFill>
            <a:round/>
            <a:headEnd/>
            <a:tailEnd type="triangle" w="med" len="med"/>
          </a:ln>
          <a:effectLst/>
        </p:spPr>
        <p:txBody>
          <a:bodyPr/>
          <a:lstStyle/>
          <a:p>
            <a:endParaRPr lang="en-US"/>
          </a:p>
        </p:txBody>
      </p:sp>
      <p:sp>
        <p:nvSpPr>
          <p:cNvPr id="49189" name="Line 37"/>
          <p:cNvSpPr>
            <a:spLocks noChangeShapeType="1"/>
          </p:cNvSpPr>
          <p:nvPr/>
        </p:nvSpPr>
        <p:spPr bwMode="auto">
          <a:xfrm flipV="1">
            <a:off x="3810000" y="4800600"/>
            <a:ext cx="1066800" cy="0"/>
          </a:xfrm>
          <a:prstGeom prst="line">
            <a:avLst/>
          </a:prstGeom>
          <a:noFill/>
          <a:ln w="28575">
            <a:solidFill>
              <a:srgbClr val="000099"/>
            </a:solidFill>
            <a:round/>
            <a:headEnd/>
            <a:tailEnd type="triangle" w="med" len="med"/>
          </a:ln>
          <a:effectLst/>
        </p:spPr>
        <p:txBody>
          <a:bodyP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withEffect">
                                  <p:stCondLst>
                                    <p:cond delay="0"/>
                                  </p:stCondLst>
                                  <p:childTnLst>
                                    <p:set>
                                      <p:cBhvr>
                                        <p:cTn id="6" dur="1" fill="hold">
                                          <p:stCondLst>
                                            <p:cond delay="0"/>
                                          </p:stCondLst>
                                        </p:cTn>
                                        <p:tgtEl>
                                          <p:spTgt spid="49170"/>
                                        </p:tgtEl>
                                        <p:attrNameLst>
                                          <p:attrName>style.visibility</p:attrName>
                                        </p:attrNameLst>
                                      </p:cBhvr>
                                      <p:to>
                                        <p:strVal val="visible"/>
                                      </p:to>
                                    </p:set>
                                    <p:animEffect transition="in" filter="wheel(4)">
                                      <p:cBhvr>
                                        <p:cTn id="7" dur="2000"/>
                                        <p:tgtEl>
                                          <p:spTgt spid="49170"/>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9186"/>
                                        </p:tgtEl>
                                        <p:attrNameLst>
                                          <p:attrName>style.visibility</p:attrName>
                                        </p:attrNameLst>
                                      </p:cBhvr>
                                      <p:to>
                                        <p:strVal val="visible"/>
                                      </p:to>
                                    </p:set>
                                    <p:animEffect transition="in" filter="box(in)">
                                      <p:cBhvr>
                                        <p:cTn id="12" dur="500"/>
                                        <p:tgtEl>
                                          <p:spTgt spid="4918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9187"/>
                                        </p:tgtEl>
                                        <p:attrNameLst>
                                          <p:attrName>style.visibility</p:attrName>
                                        </p:attrNameLst>
                                      </p:cBhvr>
                                      <p:to>
                                        <p:strVal val="visible"/>
                                      </p:to>
                                    </p:set>
                                    <p:animEffect transition="in" filter="blinds(horizontal)">
                                      <p:cBhvr>
                                        <p:cTn id="17" dur="500"/>
                                        <p:tgtEl>
                                          <p:spTgt spid="49187"/>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4" fill="hold" grpId="0" nodeType="clickEffect">
                                  <p:stCondLst>
                                    <p:cond delay="0"/>
                                  </p:stCondLst>
                                  <p:childTnLst>
                                    <p:set>
                                      <p:cBhvr>
                                        <p:cTn id="21" dur="1" fill="hold">
                                          <p:stCondLst>
                                            <p:cond delay="0"/>
                                          </p:stCondLst>
                                        </p:cTn>
                                        <p:tgtEl>
                                          <p:spTgt spid="49189"/>
                                        </p:tgtEl>
                                        <p:attrNameLst>
                                          <p:attrName>style.visibility</p:attrName>
                                        </p:attrNameLst>
                                      </p:cBhvr>
                                      <p:to>
                                        <p:strVal val="visible"/>
                                      </p:to>
                                    </p:set>
                                    <p:animEffect transition="in" filter="wheel(4)">
                                      <p:cBhvr>
                                        <p:cTn id="22" dur="2000"/>
                                        <p:tgtEl>
                                          <p:spTgt spid="4918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4" fill="hold" grpId="0" nodeType="clickEffect">
                                  <p:stCondLst>
                                    <p:cond delay="0"/>
                                  </p:stCondLst>
                                  <p:childTnLst>
                                    <p:set>
                                      <p:cBhvr>
                                        <p:cTn id="26" dur="1" fill="hold">
                                          <p:stCondLst>
                                            <p:cond delay="0"/>
                                          </p:stCondLst>
                                        </p:cTn>
                                        <p:tgtEl>
                                          <p:spTgt spid="49188"/>
                                        </p:tgtEl>
                                        <p:attrNameLst>
                                          <p:attrName>style.visibility</p:attrName>
                                        </p:attrNameLst>
                                      </p:cBhvr>
                                      <p:to>
                                        <p:strVal val="visible"/>
                                      </p:to>
                                    </p:set>
                                    <p:animEffect transition="in" filter="wheel(4)">
                                      <p:cBhvr>
                                        <p:cTn id="27" dur="2000"/>
                                        <p:tgtEl>
                                          <p:spTgt spid="491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70" grpId="0" animBg="1"/>
      <p:bldP spid="49186" grpId="0" animBg="1"/>
      <p:bldP spid="49187" grpId="0" animBg="1"/>
      <p:bldP spid="49188" grpId="0" animBg="1"/>
      <p:bldP spid="4918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90" name="Picture 14" descr="12ffg"/>
          <p:cNvPicPr>
            <a:picLocks noChangeAspect="1" noChangeArrowheads="1"/>
          </p:cNvPicPr>
          <p:nvPr/>
        </p:nvPicPr>
        <p:blipFill>
          <a:blip r:embed="rId2"/>
          <a:srcRect/>
          <a:stretch>
            <a:fillRect/>
          </a:stretch>
        </p:blipFill>
        <p:spPr bwMode="auto">
          <a:xfrm>
            <a:off x="4333875" y="5481638"/>
            <a:ext cx="3752850" cy="727075"/>
          </a:xfrm>
          <a:prstGeom prst="rect">
            <a:avLst/>
          </a:prstGeom>
          <a:noFill/>
        </p:spPr>
      </p:pic>
      <p:pic>
        <p:nvPicPr>
          <p:cNvPr id="50191" name="Picture 15" descr="12ffg"/>
          <p:cNvPicPr>
            <a:picLocks noChangeAspect="1" noChangeArrowheads="1"/>
          </p:cNvPicPr>
          <p:nvPr/>
        </p:nvPicPr>
        <p:blipFill>
          <a:blip r:embed="rId3"/>
          <a:srcRect/>
          <a:stretch>
            <a:fillRect/>
          </a:stretch>
        </p:blipFill>
        <p:spPr bwMode="auto">
          <a:xfrm>
            <a:off x="7634288" y="2152650"/>
            <a:ext cx="727075" cy="3752850"/>
          </a:xfrm>
          <a:prstGeom prst="rect">
            <a:avLst/>
          </a:prstGeom>
          <a:noFill/>
        </p:spPr>
      </p:pic>
      <p:pic>
        <p:nvPicPr>
          <p:cNvPr id="50193" name="Picture 17" descr="12ffg"/>
          <p:cNvPicPr>
            <a:picLocks noChangeAspect="1" noChangeArrowheads="1"/>
          </p:cNvPicPr>
          <p:nvPr/>
        </p:nvPicPr>
        <p:blipFill>
          <a:blip r:embed="rId2"/>
          <a:srcRect/>
          <a:stretch>
            <a:fillRect/>
          </a:stretch>
        </p:blipFill>
        <p:spPr bwMode="auto">
          <a:xfrm>
            <a:off x="1214438" y="5481638"/>
            <a:ext cx="3752850" cy="727075"/>
          </a:xfrm>
          <a:prstGeom prst="rect">
            <a:avLst/>
          </a:prstGeom>
          <a:noFill/>
        </p:spPr>
      </p:pic>
      <p:pic>
        <p:nvPicPr>
          <p:cNvPr id="50194" name="Picture 18" descr="12ffg"/>
          <p:cNvPicPr>
            <a:picLocks noChangeAspect="1" noChangeArrowheads="1"/>
          </p:cNvPicPr>
          <p:nvPr/>
        </p:nvPicPr>
        <p:blipFill>
          <a:blip r:embed="rId4"/>
          <a:srcRect/>
          <a:stretch>
            <a:fillRect/>
          </a:stretch>
        </p:blipFill>
        <p:spPr bwMode="auto">
          <a:xfrm>
            <a:off x="4338638" y="1871663"/>
            <a:ext cx="3752850" cy="727075"/>
          </a:xfrm>
          <a:prstGeom prst="rect">
            <a:avLst/>
          </a:prstGeom>
          <a:noFill/>
        </p:spPr>
      </p:pic>
      <p:pic>
        <p:nvPicPr>
          <p:cNvPr id="50197" name="Picture 21" descr="12ffg"/>
          <p:cNvPicPr>
            <a:picLocks noChangeAspect="1" noChangeArrowheads="1"/>
          </p:cNvPicPr>
          <p:nvPr/>
        </p:nvPicPr>
        <p:blipFill>
          <a:blip r:embed="rId5"/>
          <a:srcRect/>
          <a:stretch>
            <a:fillRect/>
          </a:stretch>
        </p:blipFill>
        <p:spPr bwMode="auto">
          <a:xfrm>
            <a:off x="1152525" y="1871663"/>
            <a:ext cx="3752850" cy="727075"/>
          </a:xfrm>
          <a:prstGeom prst="rect">
            <a:avLst/>
          </a:prstGeom>
          <a:noFill/>
        </p:spPr>
      </p:pic>
      <p:pic>
        <p:nvPicPr>
          <p:cNvPr id="50199" name="Picture 23" descr="12ffg"/>
          <p:cNvPicPr>
            <a:picLocks noChangeAspect="1" noChangeArrowheads="1"/>
          </p:cNvPicPr>
          <p:nvPr/>
        </p:nvPicPr>
        <p:blipFill>
          <a:blip r:embed="rId3"/>
          <a:srcRect/>
          <a:stretch>
            <a:fillRect/>
          </a:stretch>
        </p:blipFill>
        <p:spPr bwMode="auto">
          <a:xfrm>
            <a:off x="969963" y="2163763"/>
            <a:ext cx="727075" cy="3752850"/>
          </a:xfrm>
          <a:prstGeom prst="rect">
            <a:avLst/>
          </a:prstGeom>
          <a:noFill/>
        </p:spPr>
      </p:pic>
      <p:pic>
        <p:nvPicPr>
          <p:cNvPr id="50204" name="Picture 28" descr="Hinh dong"/>
          <p:cNvPicPr>
            <a:picLocks noChangeAspect="1" noChangeArrowheads="1" noCrop="1"/>
          </p:cNvPicPr>
          <p:nvPr/>
        </p:nvPicPr>
        <p:blipFill>
          <a:blip r:embed="rId6"/>
          <a:srcRect/>
          <a:stretch>
            <a:fillRect/>
          </a:stretch>
        </p:blipFill>
        <p:spPr bwMode="auto">
          <a:xfrm>
            <a:off x="533400" y="3352800"/>
            <a:ext cx="7924800" cy="1219200"/>
          </a:xfrm>
          <a:prstGeom prst="rect">
            <a:avLst/>
          </a:prstGeom>
          <a:noFill/>
        </p:spPr>
      </p:pic>
      <p:sp>
        <p:nvSpPr>
          <p:cNvPr id="50207" name="WordArt 31"/>
          <p:cNvSpPr>
            <a:spLocks noChangeArrowheads="1" noChangeShapeType="1" noTextEdit="1"/>
          </p:cNvSpPr>
          <p:nvPr/>
        </p:nvSpPr>
        <p:spPr bwMode="auto">
          <a:xfrm>
            <a:off x="1143000" y="2819400"/>
            <a:ext cx="7315200" cy="2286000"/>
          </a:xfrm>
          <a:prstGeom prst="rect">
            <a:avLst/>
          </a:prstGeom>
        </p:spPr>
        <p:txBody>
          <a:bodyPr wrap="none" fromWordArt="1">
            <a:prstTxWarp prst="textPlain">
              <a:avLst>
                <a:gd name="adj" fmla="val 50000"/>
              </a:avLst>
            </a:prstTxWarp>
          </a:bodyPr>
          <a:lstStyle/>
          <a:p>
            <a:pPr algn="ctr"/>
            <a:r>
              <a:rPr lang="en-US" sz="3600" i="1" kern="10">
                <a:ln w="9525">
                  <a:solidFill>
                    <a:srgbClr val="000000"/>
                  </a:solidFill>
                  <a:round/>
                  <a:headEnd/>
                  <a:tailEnd/>
                </a:ln>
                <a:gradFill rotWithShape="1">
                  <a:gsLst>
                    <a:gs pos="0">
                      <a:srgbClr val="FF0000"/>
                    </a:gs>
                    <a:gs pos="100000">
                      <a:schemeClr val="folHlink"/>
                    </a:gs>
                  </a:gsLst>
                  <a:lin ang="5400000" scaled="1"/>
                </a:gradFill>
                <a:effectLst>
                  <a:outerShdw dist="35921" dir="2700000" algn="ctr" rotWithShape="0">
                    <a:srgbClr val="808080">
                      <a:alpha val="80000"/>
                    </a:srgbClr>
                  </a:outerShdw>
                </a:effectLst>
                <a:latin typeface="Arial"/>
                <a:cs typeface="Arial"/>
              </a:rPr>
              <a:t>CÙNG XEM TRANH ẢNH</a:t>
            </a:r>
          </a:p>
        </p:txBody>
      </p:sp>
      <p:pic>
        <p:nvPicPr>
          <p:cNvPr id="50209" name="Picture 33" descr="IC095"/>
          <p:cNvPicPr>
            <a:picLocks noChangeAspect="1" noChangeArrowheads="1" noCrop="1"/>
          </p:cNvPicPr>
          <p:nvPr/>
        </p:nvPicPr>
        <p:blipFill>
          <a:blip r:embed="rId7"/>
          <a:srcRect/>
          <a:stretch>
            <a:fillRect/>
          </a:stretch>
        </p:blipFill>
        <p:spPr bwMode="auto">
          <a:xfrm>
            <a:off x="4267200" y="304800"/>
            <a:ext cx="304800" cy="304800"/>
          </a:xfrm>
          <a:prstGeom prst="rect">
            <a:avLst/>
          </a:prstGeom>
          <a:noFill/>
        </p:spPr>
      </p:pic>
      <p:pic>
        <p:nvPicPr>
          <p:cNvPr id="50210" name="Picture 34" descr="IC095"/>
          <p:cNvPicPr>
            <a:picLocks noChangeAspect="1" noChangeArrowheads="1" noCrop="1"/>
          </p:cNvPicPr>
          <p:nvPr/>
        </p:nvPicPr>
        <p:blipFill>
          <a:blip r:embed="rId7"/>
          <a:srcRect/>
          <a:stretch>
            <a:fillRect/>
          </a:stretch>
        </p:blipFill>
        <p:spPr bwMode="auto">
          <a:xfrm>
            <a:off x="2057400" y="533400"/>
            <a:ext cx="457200" cy="457200"/>
          </a:xfrm>
          <a:prstGeom prst="rect">
            <a:avLst/>
          </a:prstGeom>
          <a:noFill/>
        </p:spPr>
      </p:pic>
      <p:pic>
        <p:nvPicPr>
          <p:cNvPr id="50211" name="Picture 35" descr="IC095"/>
          <p:cNvPicPr>
            <a:picLocks noChangeAspect="1" noChangeArrowheads="1" noCrop="1"/>
          </p:cNvPicPr>
          <p:nvPr/>
        </p:nvPicPr>
        <p:blipFill>
          <a:blip r:embed="rId7"/>
          <a:srcRect/>
          <a:stretch>
            <a:fillRect/>
          </a:stretch>
        </p:blipFill>
        <p:spPr bwMode="auto">
          <a:xfrm>
            <a:off x="228600" y="1447800"/>
            <a:ext cx="609600" cy="609600"/>
          </a:xfrm>
          <a:prstGeom prst="rect">
            <a:avLst/>
          </a:prstGeom>
          <a:noFill/>
        </p:spPr>
      </p:pic>
      <p:pic>
        <p:nvPicPr>
          <p:cNvPr id="50212" name="Picture 36" descr="IC095"/>
          <p:cNvPicPr>
            <a:picLocks noChangeAspect="1" noChangeArrowheads="1" noCrop="1"/>
          </p:cNvPicPr>
          <p:nvPr/>
        </p:nvPicPr>
        <p:blipFill>
          <a:blip r:embed="rId7"/>
          <a:srcRect/>
          <a:stretch>
            <a:fillRect/>
          </a:stretch>
        </p:blipFill>
        <p:spPr bwMode="auto">
          <a:xfrm>
            <a:off x="6248400" y="457200"/>
            <a:ext cx="457200" cy="457200"/>
          </a:xfrm>
          <a:prstGeom prst="rect">
            <a:avLst/>
          </a:prstGeom>
          <a:noFill/>
        </p:spPr>
      </p:pic>
      <p:pic>
        <p:nvPicPr>
          <p:cNvPr id="50213" name="Picture 37" descr="IC095"/>
          <p:cNvPicPr>
            <a:picLocks noChangeAspect="1" noChangeArrowheads="1" noCrop="1"/>
          </p:cNvPicPr>
          <p:nvPr/>
        </p:nvPicPr>
        <p:blipFill>
          <a:blip r:embed="rId7"/>
          <a:srcRect/>
          <a:stretch>
            <a:fillRect/>
          </a:stretch>
        </p:blipFill>
        <p:spPr bwMode="auto">
          <a:xfrm>
            <a:off x="8305800" y="1066800"/>
            <a:ext cx="609600" cy="609600"/>
          </a:xfrm>
          <a:prstGeom prst="rect">
            <a:avLst/>
          </a:prstGeom>
          <a:noFill/>
        </p:spPr>
      </p:pic>
      <p:pic>
        <p:nvPicPr>
          <p:cNvPr id="50214" name="Picture 38" descr="IC095"/>
          <p:cNvPicPr>
            <a:picLocks noChangeAspect="1" noChangeArrowheads="1" noCrop="1"/>
          </p:cNvPicPr>
          <p:nvPr/>
        </p:nvPicPr>
        <p:blipFill>
          <a:blip r:embed="rId7"/>
          <a:srcRect/>
          <a:stretch>
            <a:fillRect/>
          </a:stretch>
        </p:blipFill>
        <p:spPr bwMode="auto">
          <a:xfrm>
            <a:off x="8686800" y="2362200"/>
            <a:ext cx="457200" cy="457200"/>
          </a:xfrm>
          <a:prstGeom prst="rect">
            <a:avLst/>
          </a:prstGeom>
          <a:noFill/>
        </p:spPr>
      </p:pic>
      <p:pic>
        <p:nvPicPr>
          <p:cNvPr id="50215" name="Picture 39" descr="IC095"/>
          <p:cNvPicPr>
            <a:picLocks noChangeAspect="1" noChangeArrowheads="1" noCrop="1"/>
          </p:cNvPicPr>
          <p:nvPr/>
        </p:nvPicPr>
        <p:blipFill>
          <a:blip r:embed="rId7"/>
          <a:srcRect/>
          <a:stretch>
            <a:fillRect/>
          </a:stretch>
        </p:blipFill>
        <p:spPr bwMode="auto">
          <a:xfrm>
            <a:off x="4267200" y="6219825"/>
            <a:ext cx="304800" cy="304800"/>
          </a:xfrm>
          <a:prstGeom prst="rect">
            <a:avLst/>
          </a:prstGeom>
          <a:noFill/>
        </p:spPr>
      </p:pic>
      <p:pic>
        <p:nvPicPr>
          <p:cNvPr id="50216" name="Picture 40" descr="IC095"/>
          <p:cNvPicPr>
            <a:picLocks noChangeAspect="1" noChangeArrowheads="1" noCrop="1"/>
          </p:cNvPicPr>
          <p:nvPr/>
        </p:nvPicPr>
        <p:blipFill>
          <a:blip r:embed="rId7"/>
          <a:srcRect/>
          <a:stretch>
            <a:fillRect/>
          </a:stretch>
        </p:blipFill>
        <p:spPr bwMode="auto">
          <a:xfrm>
            <a:off x="2057400" y="5915025"/>
            <a:ext cx="457200" cy="457200"/>
          </a:xfrm>
          <a:prstGeom prst="rect">
            <a:avLst/>
          </a:prstGeom>
          <a:noFill/>
        </p:spPr>
      </p:pic>
      <p:pic>
        <p:nvPicPr>
          <p:cNvPr id="50217" name="Picture 41" descr="IC095"/>
          <p:cNvPicPr>
            <a:picLocks noChangeAspect="1" noChangeArrowheads="1" noCrop="1"/>
          </p:cNvPicPr>
          <p:nvPr/>
        </p:nvPicPr>
        <p:blipFill>
          <a:blip r:embed="rId7"/>
          <a:srcRect/>
          <a:stretch>
            <a:fillRect/>
          </a:stretch>
        </p:blipFill>
        <p:spPr bwMode="auto">
          <a:xfrm>
            <a:off x="152400" y="4419600"/>
            <a:ext cx="609600" cy="609600"/>
          </a:xfrm>
          <a:prstGeom prst="rect">
            <a:avLst/>
          </a:prstGeom>
          <a:noFill/>
        </p:spPr>
      </p:pic>
      <p:pic>
        <p:nvPicPr>
          <p:cNvPr id="50218" name="Picture 42" descr="IC095"/>
          <p:cNvPicPr>
            <a:picLocks noChangeAspect="1" noChangeArrowheads="1" noCrop="1"/>
          </p:cNvPicPr>
          <p:nvPr/>
        </p:nvPicPr>
        <p:blipFill>
          <a:blip r:embed="rId7"/>
          <a:srcRect/>
          <a:stretch>
            <a:fillRect/>
          </a:stretch>
        </p:blipFill>
        <p:spPr bwMode="auto">
          <a:xfrm>
            <a:off x="6400800" y="5915025"/>
            <a:ext cx="457200" cy="457200"/>
          </a:xfrm>
          <a:prstGeom prst="rect">
            <a:avLst/>
          </a:prstGeom>
          <a:noFill/>
        </p:spPr>
      </p:pic>
      <p:pic>
        <p:nvPicPr>
          <p:cNvPr id="50219" name="Picture 43" descr="IC095"/>
          <p:cNvPicPr>
            <a:picLocks noChangeAspect="1" noChangeArrowheads="1" noCrop="1"/>
          </p:cNvPicPr>
          <p:nvPr/>
        </p:nvPicPr>
        <p:blipFill>
          <a:blip r:embed="rId7"/>
          <a:srcRect/>
          <a:stretch>
            <a:fillRect/>
          </a:stretch>
        </p:blipFill>
        <p:spPr bwMode="auto">
          <a:xfrm>
            <a:off x="8305800" y="5181600"/>
            <a:ext cx="609600" cy="609600"/>
          </a:xfrm>
          <a:prstGeom prst="rect">
            <a:avLst/>
          </a:prstGeom>
          <a:noFill/>
        </p:spPr>
      </p:pic>
      <p:pic>
        <p:nvPicPr>
          <p:cNvPr id="50220" name="Picture 44" descr="Bouquet"/>
          <p:cNvPicPr>
            <a:picLocks noChangeAspect="1" noChangeArrowheads="1"/>
          </p:cNvPicPr>
          <p:nvPr/>
        </p:nvPicPr>
        <p:blipFill>
          <a:blip r:embed="rId8"/>
          <a:srcRect/>
          <a:stretch>
            <a:fillRect/>
          </a:stretch>
        </p:blipFill>
        <p:spPr bwMode="auto">
          <a:xfrm rot="1212361">
            <a:off x="6343650" y="3175"/>
            <a:ext cx="2028825" cy="2971800"/>
          </a:xfrm>
          <a:prstGeom prst="rect">
            <a:avLst/>
          </a:prstGeom>
          <a:noFill/>
        </p:spPr>
      </p:pic>
      <p:pic>
        <p:nvPicPr>
          <p:cNvPr id="50221" name="Picture 45" descr="Bouquet"/>
          <p:cNvPicPr>
            <a:picLocks noChangeAspect="1" noChangeArrowheads="1"/>
          </p:cNvPicPr>
          <p:nvPr/>
        </p:nvPicPr>
        <p:blipFill>
          <a:blip r:embed="rId8"/>
          <a:srcRect/>
          <a:stretch>
            <a:fillRect/>
          </a:stretch>
        </p:blipFill>
        <p:spPr bwMode="auto">
          <a:xfrm rot="-3425140">
            <a:off x="533400" y="1"/>
            <a:ext cx="2028825" cy="285750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91" name="Picture 7" descr="SJ014"/>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3192" name="Picture 8" descr="3567247220_6cef46a3e6_o"/>
          <p:cNvPicPr>
            <a:picLocks noChangeAspect="1" noChangeArrowheads="1"/>
          </p:cNvPicPr>
          <p:nvPr/>
        </p:nvPicPr>
        <p:blipFill>
          <a:blip r:embed="rId3"/>
          <a:srcRect/>
          <a:stretch>
            <a:fillRect/>
          </a:stretch>
        </p:blipFill>
        <p:spPr bwMode="auto">
          <a:xfrm>
            <a:off x="0" y="0"/>
            <a:ext cx="9144000" cy="7000875"/>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descr="ANH NEN 8"/>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7287" name="Picture 7" descr="0-banhtrrangphoisuong1"/>
          <p:cNvPicPr>
            <a:picLocks noChangeAspect="1" noChangeArrowheads="1"/>
          </p:cNvPicPr>
          <p:nvPr/>
        </p:nvPicPr>
        <p:blipFill>
          <a:blip r:embed="rId3"/>
          <a:srcRect/>
          <a:stretch>
            <a:fillRect/>
          </a:stretch>
        </p:blipFill>
        <p:spPr bwMode="auto">
          <a:xfrm>
            <a:off x="0" y="0"/>
            <a:ext cx="4343400" cy="3352800"/>
          </a:xfrm>
          <a:prstGeom prst="rect">
            <a:avLst/>
          </a:prstGeom>
          <a:noFill/>
        </p:spPr>
      </p:pic>
      <p:pic>
        <p:nvPicPr>
          <p:cNvPr id="97288" name="Picture 8" descr="010609-0603-bntmkhc3"/>
          <p:cNvPicPr>
            <a:picLocks noChangeAspect="1" noChangeArrowheads="1"/>
          </p:cNvPicPr>
          <p:nvPr/>
        </p:nvPicPr>
        <p:blipFill>
          <a:blip r:embed="rId4"/>
          <a:srcRect/>
          <a:stretch>
            <a:fillRect/>
          </a:stretch>
        </p:blipFill>
        <p:spPr bwMode="auto">
          <a:xfrm>
            <a:off x="0" y="3352800"/>
            <a:ext cx="4419600" cy="3505200"/>
          </a:xfrm>
          <a:prstGeom prst="rect">
            <a:avLst/>
          </a:prstGeom>
          <a:noFill/>
        </p:spPr>
      </p:pic>
      <p:pic>
        <p:nvPicPr>
          <p:cNvPr id="97289" name="Picture 9" descr="2252571358_94bd370751"/>
          <p:cNvPicPr>
            <a:picLocks noChangeAspect="1" noChangeArrowheads="1"/>
          </p:cNvPicPr>
          <p:nvPr/>
        </p:nvPicPr>
        <p:blipFill>
          <a:blip r:embed="rId5"/>
          <a:srcRect/>
          <a:stretch>
            <a:fillRect/>
          </a:stretch>
        </p:blipFill>
        <p:spPr bwMode="auto">
          <a:xfrm>
            <a:off x="4343400" y="0"/>
            <a:ext cx="4800600" cy="3429000"/>
          </a:xfrm>
          <a:prstGeom prst="rect">
            <a:avLst/>
          </a:prstGeom>
          <a:noFill/>
        </p:spPr>
      </p:pic>
      <p:pic>
        <p:nvPicPr>
          <p:cNvPr id="97290" name="Picture 10" descr="55215162-1232443272-chuamatngu1"/>
          <p:cNvPicPr>
            <a:picLocks noChangeAspect="1" noChangeArrowheads="1"/>
          </p:cNvPicPr>
          <p:nvPr/>
        </p:nvPicPr>
        <p:blipFill>
          <a:blip r:embed="rId6"/>
          <a:srcRect/>
          <a:stretch>
            <a:fillRect/>
          </a:stretch>
        </p:blipFill>
        <p:spPr bwMode="auto">
          <a:xfrm>
            <a:off x="4419600" y="3486150"/>
            <a:ext cx="4724400" cy="337185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7287"/>
                                        </p:tgtEl>
                                        <p:attrNameLst>
                                          <p:attrName>style.visibility</p:attrName>
                                        </p:attrNameLst>
                                      </p:cBhvr>
                                      <p:to>
                                        <p:strVal val="visible"/>
                                      </p:to>
                                    </p:set>
                                    <p:animEffect transition="in" filter="circle(in)">
                                      <p:cBhvr>
                                        <p:cTn id="7" dur="2000"/>
                                        <p:tgtEl>
                                          <p:spTgt spid="97287"/>
                                        </p:tgtEl>
                                      </p:cBhvr>
                                    </p:animEffect>
                                  </p:childTnLst>
                                </p:cTn>
                              </p:par>
                              <p:par>
                                <p:cTn id="8" presetID="6" presetClass="entr" presetSubtype="16" fill="hold" nodeType="withEffect">
                                  <p:stCondLst>
                                    <p:cond delay="0"/>
                                  </p:stCondLst>
                                  <p:childTnLst>
                                    <p:set>
                                      <p:cBhvr>
                                        <p:cTn id="9" dur="1" fill="hold">
                                          <p:stCondLst>
                                            <p:cond delay="0"/>
                                          </p:stCondLst>
                                        </p:cTn>
                                        <p:tgtEl>
                                          <p:spTgt spid="97289"/>
                                        </p:tgtEl>
                                        <p:attrNameLst>
                                          <p:attrName>style.visibility</p:attrName>
                                        </p:attrNameLst>
                                      </p:cBhvr>
                                      <p:to>
                                        <p:strVal val="visible"/>
                                      </p:to>
                                    </p:set>
                                    <p:animEffect transition="in" filter="circle(in)">
                                      <p:cBhvr>
                                        <p:cTn id="10" dur="2000"/>
                                        <p:tgtEl>
                                          <p:spTgt spid="97289"/>
                                        </p:tgtEl>
                                      </p:cBhvr>
                                    </p:animEffect>
                                  </p:childTnLst>
                                </p:cTn>
                              </p:par>
                              <p:par>
                                <p:cTn id="11" presetID="6" presetClass="entr" presetSubtype="16" fill="hold" nodeType="withEffect">
                                  <p:stCondLst>
                                    <p:cond delay="0"/>
                                  </p:stCondLst>
                                  <p:childTnLst>
                                    <p:set>
                                      <p:cBhvr>
                                        <p:cTn id="12" dur="1" fill="hold">
                                          <p:stCondLst>
                                            <p:cond delay="0"/>
                                          </p:stCondLst>
                                        </p:cTn>
                                        <p:tgtEl>
                                          <p:spTgt spid="97290"/>
                                        </p:tgtEl>
                                        <p:attrNameLst>
                                          <p:attrName>style.visibility</p:attrName>
                                        </p:attrNameLst>
                                      </p:cBhvr>
                                      <p:to>
                                        <p:strVal val="visible"/>
                                      </p:to>
                                    </p:set>
                                    <p:animEffect transition="in" filter="circle(in)">
                                      <p:cBhvr>
                                        <p:cTn id="13" dur="2000"/>
                                        <p:tgtEl>
                                          <p:spTgt spid="97290"/>
                                        </p:tgtEl>
                                      </p:cBhvr>
                                    </p:animEffect>
                                  </p:childTnLst>
                                </p:cTn>
                              </p:par>
                              <p:par>
                                <p:cTn id="14" presetID="6" presetClass="entr" presetSubtype="16" fill="hold" nodeType="withEffect">
                                  <p:stCondLst>
                                    <p:cond delay="0"/>
                                  </p:stCondLst>
                                  <p:childTnLst>
                                    <p:set>
                                      <p:cBhvr>
                                        <p:cTn id="15" dur="1" fill="hold">
                                          <p:stCondLst>
                                            <p:cond delay="0"/>
                                          </p:stCondLst>
                                        </p:cTn>
                                        <p:tgtEl>
                                          <p:spTgt spid="97288"/>
                                        </p:tgtEl>
                                        <p:attrNameLst>
                                          <p:attrName>style.visibility</p:attrName>
                                        </p:attrNameLst>
                                      </p:cBhvr>
                                      <p:to>
                                        <p:strVal val="visible"/>
                                      </p:to>
                                    </p:set>
                                    <p:animEffect transition="in" filter="circle(in)">
                                      <p:cBhvr>
                                        <p:cTn id="16" dur="2000"/>
                                        <p:tgtEl>
                                          <p:spTgt spid="972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8" name="Rectangle 4"/>
          <p:cNvSpPr>
            <a:spLocks noChangeArrowheads="1"/>
          </p:cNvSpPr>
          <p:nvPr/>
        </p:nvSpPr>
        <p:spPr bwMode="auto">
          <a:xfrm>
            <a:off x="0" y="2600325"/>
            <a:ext cx="9144000" cy="0"/>
          </a:xfrm>
          <a:prstGeom prst="rect">
            <a:avLst/>
          </a:prstGeom>
          <a:noFill/>
          <a:ln w="9525">
            <a:noFill/>
            <a:miter lim="800000"/>
            <a:headEnd/>
            <a:tailEnd/>
          </a:ln>
          <a:effectLst/>
        </p:spPr>
        <p:txBody>
          <a:bodyPr wrap="none" anchor="ctr">
            <a:spAutoFit/>
          </a:bodyPr>
          <a:lstStyle/>
          <a:p>
            <a:endParaRPr lang="en-US"/>
          </a:p>
        </p:txBody>
      </p:sp>
      <p:sp>
        <p:nvSpPr>
          <p:cNvPr id="98310" name="Rectangle 6"/>
          <p:cNvSpPr>
            <a:spLocks noChangeArrowheads="1"/>
          </p:cNvSpPr>
          <p:nvPr/>
        </p:nvSpPr>
        <p:spPr bwMode="auto">
          <a:xfrm>
            <a:off x="0" y="3286125"/>
            <a:ext cx="9144000" cy="0"/>
          </a:xfrm>
          <a:prstGeom prst="rect">
            <a:avLst/>
          </a:prstGeom>
          <a:noFill/>
          <a:ln w="9525">
            <a:noFill/>
            <a:miter lim="800000"/>
            <a:headEnd/>
            <a:tailEnd/>
          </a:ln>
          <a:effectLst/>
        </p:spPr>
        <p:txBody>
          <a:bodyPr wrap="none" anchor="ctr">
            <a:spAutoFit/>
          </a:bodyPr>
          <a:lstStyle/>
          <a:p>
            <a:endParaRPr lang="en-US"/>
          </a:p>
        </p:txBody>
      </p:sp>
      <p:pic>
        <p:nvPicPr>
          <p:cNvPr id="98314" name="Picture 10" descr="SJ014"/>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8315" name="Picture 11" descr="54_353_L"/>
          <p:cNvPicPr>
            <a:picLocks noChangeAspect="1" noChangeArrowheads="1"/>
          </p:cNvPicPr>
          <p:nvPr/>
        </p:nvPicPr>
        <p:blipFill>
          <a:blip r:embed="rId3"/>
          <a:srcRect/>
          <a:stretch>
            <a:fillRect/>
          </a:stretch>
        </p:blipFill>
        <p:spPr bwMode="auto">
          <a:xfrm>
            <a:off x="0" y="0"/>
            <a:ext cx="4343400" cy="3400425"/>
          </a:xfrm>
          <a:prstGeom prst="rect">
            <a:avLst/>
          </a:prstGeom>
          <a:noFill/>
        </p:spPr>
      </p:pic>
      <p:pic>
        <p:nvPicPr>
          <p:cNvPr id="98316" name="Picture 12" descr="205239168"/>
          <p:cNvPicPr>
            <a:picLocks noChangeAspect="1" noChangeArrowheads="1"/>
          </p:cNvPicPr>
          <p:nvPr/>
        </p:nvPicPr>
        <p:blipFill>
          <a:blip r:embed="rId4"/>
          <a:srcRect/>
          <a:stretch>
            <a:fillRect/>
          </a:stretch>
        </p:blipFill>
        <p:spPr bwMode="auto">
          <a:xfrm>
            <a:off x="4343400" y="0"/>
            <a:ext cx="4800600" cy="3352800"/>
          </a:xfrm>
          <a:prstGeom prst="rect">
            <a:avLst/>
          </a:prstGeom>
          <a:noFill/>
        </p:spPr>
      </p:pic>
      <p:pic>
        <p:nvPicPr>
          <p:cNvPr id="98317" name="Picture 13" descr="2052394958"/>
          <p:cNvPicPr>
            <a:picLocks noChangeAspect="1" noChangeArrowheads="1"/>
          </p:cNvPicPr>
          <p:nvPr/>
        </p:nvPicPr>
        <p:blipFill>
          <a:blip r:embed="rId5"/>
          <a:srcRect/>
          <a:stretch>
            <a:fillRect/>
          </a:stretch>
        </p:blipFill>
        <p:spPr bwMode="auto">
          <a:xfrm>
            <a:off x="0" y="3352800"/>
            <a:ext cx="4267200" cy="3505200"/>
          </a:xfrm>
          <a:prstGeom prst="rect">
            <a:avLst/>
          </a:prstGeom>
          <a:noFill/>
        </p:spPr>
      </p:pic>
      <p:pic>
        <p:nvPicPr>
          <p:cNvPr id="98318" name="Picture 14" descr="dh2"/>
          <p:cNvPicPr>
            <a:picLocks noChangeAspect="1" noChangeArrowheads="1"/>
          </p:cNvPicPr>
          <p:nvPr/>
        </p:nvPicPr>
        <p:blipFill>
          <a:blip r:embed="rId6"/>
          <a:srcRect/>
          <a:stretch>
            <a:fillRect/>
          </a:stretch>
        </p:blipFill>
        <p:spPr bwMode="auto">
          <a:xfrm>
            <a:off x="4267200" y="3352800"/>
            <a:ext cx="4876800"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98315"/>
                                        </p:tgtEl>
                                        <p:attrNameLst>
                                          <p:attrName>style.visibility</p:attrName>
                                        </p:attrNameLst>
                                      </p:cBhvr>
                                      <p:to>
                                        <p:strVal val="visible"/>
                                      </p:to>
                                    </p:set>
                                    <p:animEffect transition="in" filter="wheel(4)">
                                      <p:cBhvr>
                                        <p:cTn id="7" dur="2000"/>
                                        <p:tgtEl>
                                          <p:spTgt spid="98315"/>
                                        </p:tgtEl>
                                      </p:cBhvr>
                                    </p:animEffect>
                                  </p:childTnLst>
                                </p:cTn>
                              </p:par>
                              <p:par>
                                <p:cTn id="8" presetID="21" presetClass="entr" presetSubtype="4" fill="hold" nodeType="withEffect">
                                  <p:stCondLst>
                                    <p:cond delay="0"/>
                                  </p:stCondLst>
                                  <p:childTnLst>
                                    <p:set>
                                      <p:cBhvr>
                                        <p:cTn id="9" dur="1" fill="hold">
                                          <p:stCondLst>
                                            <p:cond delay="0"/>
                                          </p:stCondLst>
                                        </p:cTn>
                                        <p:tgtEl>
                                          <p:spTgt spid="98317"/>
                                        </p:tgtEl>
                                        <p:attrNameLst>
                                          <p:attrName>style.visibility</p:attrName>
                                        </p:attrNameLst>
                                      </p:cBhvr>
                                      <p:to>
                                        <p:strVal val="visible"/>
                                      </p:to>
                                    </p:set>
                                    <p:animEffect transition="in" filter="wheel(4)">
                                      <p:cBhvr>
                                        <p:cTn id="10" dur="2000"/>
                                        <p:tgtEl>
                                          <p:spTgt spid="98317"/>
                                        </p:tgtEl>
                                      </p:cBhvr>
                                    </p:animEffect>
                                  </p:childTnLst>
                                </p:cTn>
                              </p:par>
                              <p:par>
                                <p:cTn id="11" presetID="21" presetClass="entr" presetSubtype="4" fill="hold" nodeType="withEffect">
                                  <p:stCondLst>
                                    <p:cond delay="0"/>
                                  </p:stCondLst>
                                  <p:childTnLst>
                                    <p:set>
                                      <p:cBhvr>
                                        <p:cTn id="12" dur="1" fill="hold">
                                          <p:stCondLst>
                                            <p:cond delay="0"/>
                                          </p:stCondLst>
                                        </p:cTn>
                                        <p:tgtEl>
                                          <p:spTgt spid="98316"/>
                                        </p:tgtEl>
                                        <p:attrNameLst>
                                          <p:attrName>style.visibility</p:attrName>
                                        </p:attrNameLst>
                                      </p:cBhvr>
                                      <p:to>
                                        <p:strVal val="visible"/>
                                      </p:to>
                                    </p:set>
                                    <p:animEffect transition="in" filter="wheel(4)">
                                      <p:cBhvr>
                                        <p:cTn id="13" dur="2000"/>
                                        <p:tgtEl>
                                          <p:spTgt spid="98316"/>
                                        </p:tgtEl>
                                      </p:cBhvr>
                                    </p:animEffect>
                                  </p:childTnLst>
                                </p:cTn>
                              </p:par>
                              <p:par>
                                <p:cTn id="14" presetID="21" presetClass="entr" presetSubtype="4" fill="hold" nodeType="withEffect">
                                  <p:stCondLst>
                                    <p:cond delay="0"/>
                                  </p:stCondLst>
                                  <p:childTnLst>
                                    <p:set>
                                      <p:cBhvr>
                                        <p:cTn id="15" dur="1" fill="hold">
                                          <p:stCondLst>
                                            <p:cond delay="0"/>
                                          </p:stCondLst>
                                        </p:cTn>
                                        <p:tgtEl>
                                          <p:spTgt spid="98318"/>
                                        </p:tgtEl>
                                        <p:attrNameLst>
                                          <p:attrName>style.visibility</p:attrName>
                                        </p:attrNameLst>
                                      </p:cBhvr>
                                      <p:to>
                                        <p:strVal val="visible"/>
                                      </p:to>
                                    </p:set>
                                    <p:animEffect transition="in" filter="wheel(4)">
                                      <p:cBhvr>
                                        <p:cTn id="16" dur="2000"/>
                                        <p:tgtEl>
                                          <p:spTgt spid="983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32" name="Picture 8" descr="SJ021"/>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52233" name="Picture 9" descr="24"/>
          <p:cNvPicPr>
            <a:picLocks noChangeAspect="1" noChangeArrowheads="1"/>
          </p:cNvPicPr>
          <p:nvPr/>
        </p:nvPicPr>
        <p:blipFill>
          <a:blip r:embed="rId3"/>
          <a:srcRect/>
          <a:stretch>
            <a:fillRect/>
          </a:stretch>
        </p:blipFill>
        <p:spPr bwMode="auto">
          <a:xfrm>
            <a:off x="0" y="0"/>
            <a:ext cx="4343400" cy="3352800"/>
          </a:xfrm>
          <a:prstGeom prst="rect">
            <a:avLst/>
          </a:prstGeom>
          <a:noFill/>
        </p:spPr>
      </p:pic>
      <p:pic>
        <p:nvPicPr>
          <p:cNvPr id="52234" name="Picture 10" descr="32"/>
          <p:cNvPicPr>
            <a:picLocks noChangeAspect="1" noChangeArrowheads="1"/>
          </p:cNvPicPr>
          <p:nvPr/>
        </p:nvPicPr>
        <p:blipFill>
          <a:blip r:embed="rId4"/>
          <a:srcRect/>
          <a:stretch>
            <a:fillRect/>
          </a:stretch>
        </p:blipFill>
        <p:spPr bwMode="auto">
          <a:xfrm>
            <a:off x="4343400" y="0"/>
            <a:ext cx="4800600" cy="6858000"/>
          </a:xfrm>
          <a:prstGeom prst="rect">
            <a:avLst/>
          </a:prstGeom>
          <a:noFill/>
        </p:spPr>
      </p:pic>
      <p:pic>
        <p:nvPicPr>
          <p:cNvPr id="52235" name="Picture 11" descr="tinanh1"/>
          <p:cNvPicPr>
            <a:picLocks noChangeAspect="1" noChangeArrowheads="1"/>
          </p:cNvPicPr>
          <p:nvPr/>
        </p:nvPicPr>
        <p:blipFill>
          <a:blip r:embed="rId5"/>
          <a:srcRect/>
          <a:stretch>
            <a:fillRect/>
          </a:stretch>
        </p:blipFill>
        <p:spPr bwMode="auto">
          <a:xfrm>
            <a:off x="0" y="3352800"/>
            <a:ext cx="4343400" cy="35052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2233"/>
                                        </p:tgtEl>
                                        <p:attrNameLst>
                                          <p:attrName>style.visibility</p:attrName>
                                        </p:attrNameLst>
                                      </p:cBhvr>
                                      <p:to>
                                        <p:strVal val="visible"/>
                                      </p:to>
                                    </p:set>
                                    <p:animEffect transition="in" filter="diamond(in)">
                                      <p:cBhvr>
                                        <p:cTn id="7" dur="2000"/>
                                        <p:tgtEl>
                                          <p:spTgt spid="52233"/>
                                        </p:tgtEl>
                                      </p:cBhvr>
                                    </p:animEffect>
                                  </p:childTnLst>
                                </p:cTn>
                              </p:par>
                              <p:par>
                                <p:cTn id="8" presetID="8" presetClass="entr" presetSubtype="16" fill="hold" nodeType="withEffect">
                                  <p:stCondLst>
                                    <p:cond delay="0"/>
                                  </p:stCondLst>
                                  <p:childTnLst>
                                    <p:set>
                                      <p:cBhvr>
                                        <p:cTn id="9" dur="1" fill="hold">
                                          <p:stCondLst>
                                            <p:cond delay="0"/>
                                          </p:stCondLst>
                                        </p:cTn>
                                        <p:tgtEl>
                                          <p:spTgt spid="52234"/>
                                        </p:tgtEl>
                                        <p:attrNameLst>
                                          <p:attrName>style.visibility</p:attrName>
                                        </p:attrNameLst>
                                      </p:cBhvr>
                                      <p:to>
                                        <p:strVal val="visible"/>
                                      </p:to>
                                    </p:set>
                                    <p:animEffect transition="in" filter="diamond(in)">
                                      <p:cBhvr>
                                        <p:cTn id="10" dur="2000"/>
                                        <p:tgtEl>
                                          <p:spTgt spid="52234"/>
                                        </p:tgtEl>
                                      </p:cBhvr>
                                    </p:animEffect>
                                  </p:childTnLst>
                                </p:cTn>
                              </p:par>
                              <p:par>
                                <p:cTn id="11" presetID="8" presetClass="entr" presetSubtype="16" fill="hold" nodeType="withEffect">
                                  <p:stCondLst>
                                    <p:cond delay="0"/>
                                  </p:stCondLst>
                                  <p:childTnLst>
                                    <p:set>
                                      <p:cBhvr>
                                        <p:cTn id="12" dur="1" fill="hold">
                                          <p:stCondLst>
                                            <p:cond delay="0"/>
                                          </p:stCondLst>
                                        </p:cTn>
                                        <p:tgtEl>
                                          <p:spTgt spid="52235"/>
                                        </p:tgtEl>
                                        <p:attrNameLst>
                                          <p:attrName>style.visibility</p:attrName>
                                        </p:attrNameLst>
                                      </p:cBhvr>
                                      <p:to>
                                        <p:strVal val="visible"/>
                                      </p:to>
                                    </p:set>
                                    <p:animEffect transition="in" filter="diamond(in)">
                                      <p:cBhvr>
                                        <p:cTn id="13" dur="2000"/>
                                        <p:tgtEl>
                                          <p:spTgt spid="522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66" name="Picture 18" descr="SJ009"/>
          <p:cNvPicPr>
            <a:picLocks noChangeAspect="1" noChangeArrowheads="1"/>
          </p:cNvPicPr>
          <p:nvPr/>
        </p:nvPicPr>
        <p:blipFill>
          <a:blip r:embed="rId2"/>
          <a:srcRect/>
          <a:stretch>
            <a:fillRect/>
          </a:stretch>
        </p:blipFill>
        <p:spPr bwMode="auto">
          <a:xfrm>
            <a:off x="0" y="1219200"/>
            <a:ext cx="3810000" cy="5638800"/>
          </a:xfrm>
          <a:prstGeom prst="rect">
            <a:avLst/>
          </a:prstGeom>
          <a:noFill/>
        </p:spPr>
      </p:pic>
      <p:pic>
        <p:nvPicPr>
          <p:cNvPr id="53267" name="Picture 19" descr="l"/>
          <p:cNvPicPr>
            <a:picLocks noChangeAspect="1" noChangeArrowheads="1"/>
          </p:cNvPicPr>
          <p:nvPr/>
        </p:nvPicPr>
        <p:blipFill>
          <a:blip r:embed="rId3"/>
          <a:srcRect/>
          <a:stretch>
            <a:fillRect/>
          </a:stretch>
        </p:blipFill>
        <p:spPr bwMode="auto">
          <a:xfrm>
            <a:off x="0" y="0"/>
            <a:ext cx="4724400" cy="3581400"/>
          </a:xfrm>
          <a:prstGeom prst="rect">
            <a:avLst/>
          </a:prstGeom>
          <a:noFill/>
        </p:spPr>
      </p:pic>
      <p:pic>
        <p:nvPicPr>
          <p:cNvPr id="53268" name="Picture 20" descr="untitledl"/>
          <p:cNvPicPr>
            <a:picLocks noChangeAspect="1" noChangeArrowheads="1"/>
          </p:cNvPicPr>
          <p:nvPr/>
        </p:nvPicPr>
        <p:blipFill>
          <a:blip r:embed="rId4"/>
          <a:srcRect/>
          <a:stretch>
            <a:fillRect/>
          </a:stretch>
        </p:blipFill>
        <p:spPr bwMode="auto">
          <a:xfrm>
            <a:off x="4724400" y="0"/>
            <a:ext cx="4419600" cy="3581400"/>
          </a:xfrm>
          <a:prstGeom prst="rect">
            <a:avLst/>
          </a:prstGeom>
          <a:noFill/>
        </p:spPr>
      </p:pic>
      <p:pic>
        <p:nvPicPr>
          <p:cNvPr id="53269" name="Picture 21" descr="post-56262-1248059267"/>
          <p:cNvPicPr>
            <a:picLocks noChangeAspect="1" noChangeArrowheads="1"/>
          </p:cNvPicPr>
          <p:nvPr/>
        </p:nvPicPr>
        <p:blipFill>
          <a:blip r:embed="rId5"/>
          <a:srcRect/>
          <a:stretch>
            <a:fillRect/>
          </a:stretch>
        </p:blipFill>
        <p:spPr bwMode="auto">
          <a:xfrm>
            <a:off x="0" y="3581400"/>
            <a:ext cx="4648200" cy="3276600"/>
          </a:xfrm>
          <a:prstGeom prst="rect">
            <a:avLst/>
          </a:prstGeom>
          <a:noFill/>
        </p:spPr>
      </p:pic>
      <p:pic>
        <p:nvPicPr>
          <p:cNvPr id="53270" name="Picture 22" descr="ws0nro"/>
          <p:cNvPicPr>
            <a:picLocks noChangeAspect="1" noChangeArrowheads="1"/>
          </p:cNvPicPr>
          <p:nvPr/>
        </p:nvPicPr>
        <p:blipFill>
          <a:blip r:embed="rId6"/>
          <a:srcRect/>
          <a:stretch>
            <a:fillRect/>
          </a:stretch>
        </p:blipFill>
        <p:spPr bwMode="auto">
          <a:xfrm>
            <a:off x="4648200" y="3581400"/>
            <a:ext cx="4495800" cy="32766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3267"/>
                                        </p:tgtEl>
                                        <p:attrNameLst>
                                          <p:attrName>style.visibility</p:attrName>
                                        </p:attrNameLst>
                                      </p:cBhvr>
                                      <p:to>
                                        <p:strVal val="visible"/>
                                      </p:to>
                                    </p:set>
                                    <p:animEffect transition="in" filter="wedge">
                                      <p:cBhvr>
                                        <p:cTn id="7" dur="2000"/>
                                        <p:tgtEl>
                                          <p:spTgt spid="53267"/>
                                        </p:tgtEl>
                                      </p:cBhvr>
                                    </p:animEffect>
                                  </p:childTnLst>
                                </p:cTn>
                              </p:par>
                              <p:par>
                                <p:cTn id="8" presetID="20" presetClass="entr" presetSubtype="0" fill="hold" nodeType="withEffect">
                                  <p:stCondLst>
                                    <p:cond delay="0"/>
                                  </p:stCondLst>
                                  <p:childTnLst>
                                    <p:set>
                                      <p:cBhvr>
                                        <p:cTn id="9" dur="1" fill="hold">
                                          <p:stCondLst>
                                            <p:cond delay="0"/>
                                          </p:stCondLst>
                                        </p:cTn>
                                        <p:tgtEl>
                                          <p:spTgt spid="53268"/>
                                        </p:tgtEl>
                                        <p:attrNameLst>
                                          <p:attrName>style.visibility</p:attrName>
                                        </p:attrNameLst>
                                      </p:cBhvr>
                                      <p:to>
                                        <p:strVal val="visible"/>
                                      </p:to>
                                    </p:set>
                                    <p:animEffect transition="in" filter="wedge">
                                      <p:cBhvr>
                                        <p:cTn id="10" dur="2000"/>
                                        <p:tgtEl>
                                          <p:spTgt spid="53268"/>
                                        </p:tgtEl>
                                      </p:cBhvr>
                                    </p:animEffect>
                                  </p:childTnLst>
                                </p:cTn>
                              </p:par>
                              <p:par>
                                <p:cTn id="11" presetID="20" presetClass="entr" presetSubtype="0" fill="hold" nodeType="withEffect">
                                  <p:stCondLst>
                                    <p:cond delay="0"/>
                                  </p:stCondLst>
                                  <p:childTnLst>
                                    <p:set>
                                      <p:cBhvr>
                                        <p:cTn id="12" dur="1" fill="hold">
                                          <p:stCondLst>
                                            <p:cond delay="0"/>
                                          </p:stCondLst>
                                        </p:cTn>
                                        <p:tgtEl>
                                          <p:spTgt spid="53269"/>
                                        </p:tgtEl>
                                        <p:attrNameLst>
                                          <p:attrName>style.visibility</p:attrName>
                                        </p:attrNameLst>
                                      </p:cBhvr>
                                      <p:to>
                                        <p:strVal val="visible"/>
                                      </p:to>
                                    </p:set>
                                    <p:animEffect transition="in" filter="wedge">
                                      <p:cBhvr>
                                        <p:cTn id="13" dur="2000"/>
                                        <p:tgtEl>
                                          <p:spTgt spid="53269"/>
                                        </p:tgtEl>
                                      </p:cBhvr>
                                    </p:animEffect>
                                  </p:childTnLst>
                                </p:cTn>
                              </p:par>
                              <p:par>
                                <p:cTn id="14" presetID="20" presetClass="entr" presetSubtype="0" fill="hold" nodeType="withEffect">
                                  <p:stCondLst>
                                    <p:cond delay="0"/>
                                  </p:stCondLst>
                                  <p:childTnLst>
                                    <p:set>
                                      <p:cBhvr>
                                        <p:cTn id="15" dur="1" fill="hold">
                                          <p:stCondLst>
                                            <p:cond delay="0"/>
                                          </p:stCondLst>
                                        </p:cTn>
                                        <p:tgtEl>
                                          <p:spTgt spid="53270"/>
                                        </p:tgtEl>
                                        <p:attrNameLst>
                                          <p:attrName>style.visibility</p:attrName>
                                        </p:attrNameLst>
                                      </p:cBhvr>
                                      <p:to>
                                        <p:strVal val="visible"/>
                                      </p:to>
                                    </p:set>
                                    <p:animEffect transition="in" filter="wedge">
                                      <p:cBhvr>
                                        <p:cTn id="16" dur="2000"/>
                                        <p:tgtEl>
                                          <p:spTgt spid="532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9" name="Picture 9" descr="hinh_nen_trang_bia_GADT5"/>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2186" name="Picture 26" descr="tulanh"/>
          <p:cNvPicPr>
            <a:picLocks noChangeAspect="1" noChangeArrowheads="1"/>
          </p:cNvPicPr>
          <p:nvPr/>
        </p:nvPicPr>
        <p:blipFill>
          <a:blip r:embed="rId3"/>
          <a:srcRect/>
          <a:stretch>
            <a:fillRect/>
          </a:stretch>
        </p:blipFill>
        <p:spPr bwMode="auto">
          <a:xfrm>
            <a:off x="0" y="0"/>
            <a:ext cx="4419600" cy="6858000"/>
          </a:xfrm>
          <a:prstGeom prst="rect">
            <a:avLst/>
          </a:prstGeom>
          <a:noFill/>
        </p:spPr>
      </p:pic>
      <p:pic>
        <p:nvPicPr>
          <p:cNvPr id="92187" name="Picture 27" descr="untitled321"/>
          <p:cNvPicPr>
            <a:picLocks noChangeAspect="1" noChangeArrowheads="1"/>
          </p:cNvPicPr>
          <p:nvPr/>
        </p:nvPicPr>
        <p:blipFill>
          <a:blip r:embed="rId4"/>
          <a:srcRect/>
          <a:stretch>
            <a:fillRect/>
          </a:stretch>
        </p:blipFill>
        <p:spPr bwMode="auto">
          <a:xfrm>
            <a:off x="4495800" y="0"/>
            <a:ext cx="46482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92186"/>
                                        </p:tgtEl>
                                        <p:attrNameLst>
                                          <p:attrName>style.visibility</p:attrName>
                                        </p:attrNameLst>
                                      </p:cBhvr>
                                      <p:to>
                                        <p:strVal val="visible"/>
                                      </p:to>
                                    </p:set>
                                    <p:animEffect transition="in" filter="checkerboard(across)">
                                      <p:cBhvr>
                                        <p:cTn id="7" dur="500"/>
                                        <p:tgtEl>
                                          <p:spTgt spid="92186"/>
                                        </p:tgtEl>
                                      </p:cBhvr>
                                    </p:animEffect>
                                  </p:childTnLst>
                                </p:cTn>
                              </p:par>
                              <p:par>
                                <p:cTn id="8" presetID="5" presetClass="entr" presetSubtype="10" fill="hold" nodeType="withEffect">
                                  <p:stCondLst>
                                    <p:cond delay="0"/>
                                  </p:stCondLst>
                                  <p:childTnLst>
                                    <p:set>
                                      <p:cBhvr>
                                        <p:cTn id="9" dur="1" fill="hold">
                                          <p:stCondLst>
                                            <p:cond delay="0"/>
                                          </p:stCondLst>
                                        </p:cTn>
                                        <p:tgtEl>
                                          <p:spTgt spid="92187"/>
                                        </p:tgtEl>
                                        <p:attrNameLst>
                                          <p:attrName>style.visibility</p:attrName>
                                        </p:attrNameLst>
                                      </p:cBhvr>
                                      <p:to>
                                        <p:strVal val="visible"/>
                                      </p:to>
                                    </p:set>
                                    <p:animEffect transition="in" filter="checkerboard(across)">
                                      <p:cBhvr>
                                        <p:cTn id="10" dur="500"/>
                                        <p:tgtEl>
                                          <p:spTgt spid="921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3" name="Rectangle 11"/>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sp>
        <p:nvSpPr>
          <p:cNvPr id="54284" name="Rectangle 12"/>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pic>
        <p:nvPicPr>
          <p:cNvPr id="54289" name="Picture 17" descr="LILY"/>
          <p:cNvPicPr>
            <a:picLocks noChangeAspect="1" noChangeArrowheads="1"/>
          </p:cNvPicPr>
          <p:nvPr/>
        </p:nvPicPr>
        <p:blipFill>
          <a:blip r:embed="rId2"/>
          <a:srcRect/>
          <a:stretch>
            <a:fillRect/>
          </a:stretch>
        </p:blipFill>
        <p:spPr bwMode="auto">
          <a:xfrm>
            <a:off x="0" y="0"/>
            <a:ext cx="4648200" cy="6858000"/>
          </a:xfrm>
          <a:prstGeom prst="rect">
            <a:avLst/>
          </a:prstGeom>
          <a:noFill/>
        </p:spPr>
      </p:pic>
      <p:pic>
        <p:nvPicPr>
          <p:cNvPr id="54293" name="Picture 21" descr="m%E1%BB%A9t%20g%E1%BB%ABn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54293"/>
                                        </p:tgtEl>
                                        <p:attrNameLst>
                                          <p:attrName>style.visibility</p:attrName>
                                        </p:attrNameLst>
                                      </p:cBhvr>
                                      <p:to>
                                        <p:strVal val="visible"/>
                                      </p:to>
                                    </p:set>
                                    <p:animEffect transition="in" filter="wheel(4)">
                                      <p:cBhvr>
                                        <p:cTn id="7" dur="2000"/>
                                        <p:tgtEl>
                                          <p:spTgt spid="54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16" name="Picture 44" descr="SJ002"/>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9921" name="WordArt 49"/>
          <p:cNvSpPr>
            <a:spLocks noChangeArrowheads="1" noChangeShapeType="1" noTextEdit="1"/>
          </p:cNvSpPr>
          <p:nvPr/>
        </p:nvSpPr>
        <p:spPr bwMode="auto">
          <a:xfrm>
            <a:off x="381000" y="4376738"/>
            <a:ext cx="8229600" cy="1447800"/>
          </a:xfrm>
          <a:prstGeom prst="rect">
            <a:avLst/>
          </a:prstGeom>
        </p:spPr>
        <p:txBody>
          <a:bodyPr wrap="none" fromWordArt="1">
            <a:prstTxWarp prst="textWave1">
              <a:avLst>
                <a:gd name="adj1" fmla="val 13005"/>
                <a:gd name="adj2" fmla="val 0"/>
              </a:avLst>
            </a:prstTxWarp>
          </a:bodyPr>
          <a:lstStyle/>
          <a:p>
            <a:pPr algn="ctr"/>
            <a:r>
              <a:rPr lang="en-US" sz="3600" b="1" kern="10" dirty="0">
                <a:ln w="9525">
                  <a:solidFill>
                    <a:srgbClr val="FF6600"/>
                  </a:solidFill>
                  <a:round/>
                  <a:headEnd/>
                  <a:tailEnd/>
                </a:ln>
                <a:solidFill>
                  <a:srgbClr val="CC00FF"/>
                </a:solidFill>
                <a:effectLst>
                  <a:outerShdw dist="53882" dir="2700000" algn="ctr" rotWithShape="0">
                    <a:srgbClr val="C0C0C0">
                      <a:alpha val="80000"/>
                    </a:srgbClr>
                  </a:outerShdw>
                </a:effectLst>
                <a:latin typeface="Times New Roman"/>
                <a:cs typeface="Times New Roman"/>
              </a:rPr>
              <a:t>VỀ DỰ GIỜ LỚP 4 </a:t>
            </a:r>
            <a:r>
              <a:rPr lang="en-US" sz="3600" b="1" kern="10" dirty="0" smtClean="0">
                <a:ln w="9525">
                  <a:solidFill>
                    <a:srgbClr val="FF6600"/>
                  </a:solidFill>
                  <a:round/>
                  <a:headEnd/>
                  <a:tailEnd/>
                </a:ln>
                <a:solidFill>
                  <a:srgbClr val="CC00FF"/>
                </a:solidFill>
                <a:effectLst>
                  <a:outerShdw dist="53882" dir="2700000" algn="ctr" rotWithShape="0">
                    <a:srgbClr val="C0C0C0">
                      <a:alpha val="80000"/>
                    </a:srgbClr>
                  </a:outerShdw>
                </a:effectLst>
                <a:latin typeface="Times New Roman"/>
                <a:cs typeface="Times New Roman"/>
              </a:rPr>
              <a:t>B</a:t>
            </a:r>
            <a:endParaRPr lang="en-US" sz="3600" b="1" kern="10" dirty="0">
              <a:ln w="9525">
                <a:solidFill>
                  <a:srgbClr val="FF6600"/>
                </a:solidFill>
                <a:round/>
                <a:headEnd/>
                <a:tailEnd/>
              </a:ln>
              <a:solidFill>
                <a:srgbClr val="CC00FF"/>
              </a:solidFill>
              <a:effectLst>
                <a:outerShdw dist="53882" dir="2700000" algn="ctr" rotWithShape="0">
                  <a:srgbClr val="C0C0C0">
                    <a:alpha val="80000"/>
                  </a:srgbClr>
                </a:outerShdw>
              </a:effectLst>
              <a:latin typeface="Times New Roman"/>
              <a:cs typeface="Times New Roman"/>
            </a:endParaRPr>
          </a:p>
        </p:txBody>
      </p:sp>
      <p:pic>
        <p:nvPicPr>
          <p:cNvPr id="79922" name="Picture 50" descr="SPARKLES"/>
          <p:cNvPicPr>
            <a:picLocks noChangeAspect="1" noChangeArrowheads="1" noCrop="1"/>
          </p:cNvPicPr>
          <p:nvPr/>
        </p:nvPicPr>
        <p:blipFill>
          <a:blip r:embed="rId3"/>
          <a:srcRect/>
          <a:stretch>
            <a:fillRect/>
          </a:stretch>
        </p:blipFill>
        <p:spPr bwMode="auto">
          <a:xfrm>
            <a:off x="228600" y="1295400"/>
            <a:ext cx="612775" cy="771525"/>
          </a:xfrm>
          <a:prstGeom prst="rect">
            <a:avLst/>
          </a:prstGeom>
          <a:noFill/>
        </p:spPr>
      </p:pic>
      <p:pic>
        <p:nvPicPr>
          <p:cNvPr id="79923" name="Picture 51" descr="SPARKLES"/>
          <p:cNvPicPr>
            <a:picLocks noChangeAspect="1" noChangeArrowheads="1" noCrop="1"/>
          </p:cNvPicPr>
          <p:nvPr/>
        </p:nvPicPr>
        <p:blipFill>
          <a:blip r:embed="rId3"/>
          <a:srcRect/>
          <a:stretch>
            <a:fillRect/>
          </a:stretch>
        </p:blipFill>
        <p:spPr bwMode="auto">
          <a:xfrm>
            <a:off x="990600" y="1143000"/>
            <a:ext cx="612775" cy="771525"/>
          </a:xfrm>
          <a:prstGeom prst="rect">
            <a:avLst/>
          </a:prstGeom>
          <a:noFill/>
        </p:spPr>
      </p:pic>
      <p:pic>
        <p:nvPicPr>
          <p:cNvPr id="79924" name="Picture 52" descr="SPARKLES"/>
          <p:cNvPicPr>
            <a:picLocks noChangeAspect="1" noChangeArrowheads="1" noCrop="1"/>
          </p:cNvPicPr>
          <p:nvPr/>
        </p:nvPicPr>
        <p:blipFill>
          <a:blip r:embed="rId3"/>
          <a:srcRect/>
          <a:stretch>
            <a:fillRect/>
          </a:stretch>
        </p:blipFill>
        <p:spPr bwMode="auto">
          <a:xfrm>
            <a:off x="1828800" y="990600"/>
            <a:ext cx="612775" cy="771525"/>
          </a:xfrm>
          <a:prstGeom prst="rect">
            <a:avLst/>
          </a:prstGeom>
          <a:noFill/>
        </p:spPr>
      </p:pic>
      <p:pic>
        <p:nvPicPr>
          <p:cNvPr id="79925" name="Picture 53" descr="SPARKLES"/>
          <p:cNvPicPr>
            <a:picLocks noChangeAspect="1" noChangeArrowheads="1" noCrop="1"/>
          </p:cNvPicPr>
          <p:nvPr/>
        </p:nvPicPr>
        <p:blipFill>
          <a:blip r:embed="rId3"/>
          <a:srcRect/>
          <a:stretch>
            <a:fillRect/>
          </a:stretch>
        </p:blipFill>
        <p:spPr bwMode="auto">
          <a:xfrm>
            <a:off x="2895600" y="1143000"/>
            <a:ext cx="612775" cy="771525"/>
          </a:xfrm>
          <a:prstGeom prst="rect">
            <a:avLst/>
          </a:prstGeom>
          <a:noFill/>
        </p:spPr>
      </p:pic>
      <p:pic>
        <p:nvPicPr>
          <p:cNvPr id="79926" name="Picture 54" descr="SPARKLES"/>
          <p:cNvPicPr>
            <a:picLocks noChangeAspect="1" noChangeArrowheads="1" noCrop="1"/>
          </p:cNvPicPr>
          <p:nvPr/>
        </p:nvPicPr>
        <p:blipFill>
          <a:blip r:embed="rId3"/>
          <a:srcRect/>
          <a:stretch>
            <a:fillRect/>
          </a:stretch>
        </p:blipFill>
        <p:spPr bwMode="auto">
          <a:xfrm>
            <a:off x="990600" y="4543425"/>
            <a:ext cx="612775" cy="771525"/>
          </a:xfrm>
          <a:prstGeom prst="rect">
            <a:avLst/>
          </a:prstGeom>
          <a:noFill/>
        </p:spPr>
      </p:pic>
      <p:pic>
        <p:nvPicPr>
          <p:cNvPr id="79927" name="Picture 55" descr="SPARKLES"/>
          <p:cNvPicPr>
            <a:picLocks noChangeAspect="1" noChangeArrowheads="1" noCrop="1"/>
          </p:cNvPicPr>
          <p:nvPr/>
        </p:nvPicPr>
        <p:blipFill>
          <a:blip r:embed="rId3"/>
          <a:srcRect/>
          <a:stretch>
            <a:fillRect/>
          </a:stretch>
        </p:blipFill>
        <p:spPr bwMode="auto">
          <a:xfrm>
            <a:off x="8153400" y="1676400"/>
            <a:ext cx="612775" cy="771525"/>
          </a:xfrm>
          <a:prstGeom prst="rect">
            <a:avLst/>
          </a:prstGeom>
          <a:noFill/>
        </p:spPr>
      </p:pic>
      <p:pic>
        <p:nvPicPr>
          <p:cNvPr id="79928" name="Picture 56" descr="SPARKLES"/>
          <p:cNvPicPr>
            <a:picLocks noChangeAspect="1" noChangeArrowheads="1" noCrop="1"/>
          </p:cNvPicPr>
          <p:nvPr/>
        </p:nvPicPr>
        <p:blipFill>
          <a:blip r:embed="rId3"/>
          <a:srcRect/>
          <a:stretch>
            <a:fillRect/>
          </a:stretch>
        </p:blipFill>
        <p:spPr bwMode="auto">
          <a:xfrm>
            <a:off x="4267200" y="1447800"/>
            <a:ext cx="612775" cy="771525"/>
          </a:xfrm>
          <a:prstGeom prst="rect">
            <a:avLst/>
          </a:prstGeom>
          <a:noFill/>
        </p:spPr>
      </p:pic>
      <p:pic>
        <p:nvPicPr>
          <p:cNvPr id="79929" name="Picture 57" descr="SPARKLES"/>
          <p:cNvPicPr>
            <a:picLocks noChangeAspect="1" noChangeArrowheads="1" noCrop="1"/>
          </p:cNvPicPr>
          <p:nvPr/>
        </p:nvPicPr>
        <p:blipFill>
          <a:blip r:embed="rId3"/>
          <a:srcRect/>
          <a:stretch>
            <a:fillRect/>
          </a:stretch>
        </p:blipFill>
        <p:spPr bwMode="auto">
          <a:xfrm>
            <a:off x="5791200" y="1752600"/>
            <a:ext cx="612775" cy="771525"/>
          </a:xfrm>
          <a:prstGeom prst="rect">
            <a:avLst/>
          </a:prstGeom>
          <a:noFill/>
        </p:spPr>
      </p:pic>
      <p:pic>
        <p:nvPicPr>
          <p:cNvPr id="79930" name="Picture 58" descr="SPARKLES"/>
          <p:cNvPicPr>
            <a:picLocks noChangeAspect="1" noChangeArrowheads="1" noCrop="1"/>
          </p:cNvPicPr>
          <p:nvPr/>
        </p:nvPicPr>
        <p:blipFill>
          <a:blip r:embed="rId3"/>
          <a:srcRect/>
          <a:stretch>
            <a:fillRect/>
          </a:stretch>
        </p:blipFill>
        <p:spPr bwMode="auto">
          <a:xfrm>
            <a:off x="6934200" y="1905000"/>
            <a:ext cx="612775" cy="771525"/>
          </a:xfrm>
          <a:prstGeom prst="rect">
            <a:avLst/>
          </a:prstGeom>
          <a:noFill/>
        </p:spPr>
      </p:pic>
      <p:pic>
        <p:nvPicPr>
          <p:cNvPr id="79931" name="Picture 59" descr="SPARKLES"/>
          <p:cNvPicPr>
            <a:picLocks noChangeAspect="1" noChangeArrowheads="1" noCrop="1"/>
          </p:cNvPicPr>
          <p:nvPr/>
        </p:nvPicPr>
        <p:blipFill>
          <a:blip r:embed="rId3"/>
          <a:srcRect/>
          <a:stretch>
            <a:fillRect/>
          </a:stretch>
        </p:blipFill>
        <p:spPr bwMode="auto">
          <a:xfrm>
            <a:off x="2362200" y="4248150"/>
            <a:ext cx="612775" cy="771525"/>
          </a:xfrm>
          <a:prstGeom prst="rect">
            <a:avLst/>
          </a:prstGeom>
          <a:noFill/>
        </p:spPr>
      </p:pic>
      <p:pic>
        <p:nvPicPr>
          <p:cNvPr id="79932" name="Picture 60" descr="SPARKLES"/>
          <p:cNvPicPr>
            <a:picLocks noChangeAspect="1" noChangeArrowheads="1" noCrop="1"/>
          </p:cNvPicPr>
          <p:nvPr/>
        </p:nvPicPr>
        <p:blipFill>
          <a:blip r:embed="rId3"/>
          <a:srcRect/>
          <a:stretch>
            <a:fillRect/>
          </a:stretch>
        </p:blipFill>
        <p:spPr bwMode="auto">
          <a:xfrm>
            <a:off x="3657600" y="4543425"/>
            <a:ext cx="612775" cy="771525"/>
          </a:xfrm>
          <a:prstGeom prst="rect">
            <a:avLst/>
          </a:prstGeom>
          <a:noFill/>
        </p:spPr>
      </p:pic>
      <p:pic>
        <p:nvPicPr>
          <p:cNvPr id="79933" name="Picture 61" descr="SPARKLES"/>
          <p:cNvPicPr>
            <a:picLocks noChangeAspect="1" noChangeArrowheads="1" noCrop="1"/>
          </p:cNvPicPr>
          <p:nvPr/>
        </p:nvPicPr>
        <p:blipFill>
          <a:blip r:embed="rId3"/>
          <a:srcRect/>
          <a:stretch>
            <a:fillRect/>
          </a:stretch>
        </p:blipFill>
        <p:spPr bwMode="auto">
          <a:xfrm>
            <a:off x="5334000" y="4848225"/>
            <a:ext cx="612775" cy="771525"/>
          </a:xfrm>
          <a:prstGeom prst="rect">
            <a:avLst/>
          </a:prstGeom>
          <a:noFill/>
        </p:spPr>
      </p:pic>
      <p:pic>
        <p:nvPicPr>
          <p:cNvPr id="79934" name="Picture 62" descr="SPARKLES"/>
          <p:cNvPicPr>
            <a:picLocks noChangeAspect="1" noChangeArrowheads="1" noCrop="1"/>
          </p:cNvPicPr>
          <p:nvPr/>
        </p:nvPicPr>
        <p:blipFill>
          <a:blip r:embed="rId3"/>
          <a:srcRect/>
          <a:stretch>
            <a:fillRect/>
          </a:stretch>
        </p:blipFill>
        <p:spPr bwMode="auto">
          <a:xfrm>
            <a:off x="7239000" y="4848225"/>
            <a:ext cx="612775" cy="771525"/>
          </a:xfrm>
          <a:prstGeom prst="rect">
            <a:avLst/>
          </a:prstGeom>
          <a:noFill/>
        </p:spPr>
      </p:pic>
      <p:pic>
        <p:nvPicPr>
          <p:cNvPr id="79935" name="Picture 63" descr="SPARKLES"/>
          <p:cNvPicPr>
            <a:picLocks noChangeAspect="1" noChangeArrowheads="1" noCrop="1"/>
          </p:cNvPicPr>
          <p:nvPr/>
        </p:nvPicPr>
        <p:blipFill>
          <a:blip r:embed="rId3"/>
          <a:srcRect/>
          <a:stretch>
            <a:fillRect/>
          </a:stretch>
        </p:blipFill>
        <p:spPr bwMode="auto">
          <a:xfrm>
            <a:off x="1828800" y="4543425"/>
            <a:ext cx="612775" cy="771525"/>
          </a:xfrm>
          <a:prstGeom prst="rect">
            <a:avLst/>
          </a:prstGeom>
          <a:noFill/>
        </p:spPr>
      </p:pic>
      <p:pic>
        <p:nvPicPr>
          <p:cNvPr id="79936" name="Picture 64" descr="SPARKLES"/>
          <p:cNvPicPr>
            <a:picLocks noChangeAspect="1" noChangeArrowheads="1" noCrop="1"/>
          </p:cNvPicPr>
          <p:nvPr/>
        </p:nvPicPr>
        <p:blipFill>
          <a:blip r:embed="rId3"/>
          <a:srcRect/>
          <a:stretch>
            <a:fillRect/>
          </a:stretch>
        </p:blipFill>
        <p:spPr bwMode="auto">
          <a:xfrm>
            <a:off x="381000" y="2057400"/>
            <a:ext cx="612775" cy="771525"/>
          </a:xfrm>
          <a:prstGeom prst="rect">
            <a:avLst/>
          </a:prstGeom>
          <a:noFill/>
        </p:spPr>
      </p:pic>
      <p:pic>
        <p:nvPicPr>
          <p:cNvPr id="79937" name="Picture 65" descr="SPARKLES"/>
          <p:cNvPicPr>
            <a:picLocks noChangeAspect="1" noChangeArrowheads="1" noCrop="1"/>
          </p:cNvPicPr>
          <p:nvPr/>
        </p:nvPicPr>
        <p:blipFill>
          <a:blip r:embed="rId3"/>
          <a:srcRect/>
          <a:stretch>
            <a:fillRect/>
          </a:stretch>
        </p:blipFill>
        <p:spPr bwMode="auto">
          <a:xfrm>
            <a:off x="1981200" y="1881188"/>
            <a:ext cx="612775" cy="771525"/>
          </a:xfrm>
          <a:prstGeom prst="rect">
            <a:avLst/>
          </a:prstGeom>
          <a:noFill/>
        </p:spPr>
      </p:pic>
      <p:pic>
        <p:nvPicPr>
          <p:cNvPr id="79938" name="Picture 66" descr="SPARKLES"/>
          <p:cNvPicPr>
            <a:picLocks noChangeAspect="1" noChangeArrowheads="1" noCrop="1"/>
          </p:cNvPicPr>
          <p:nvPr/>
        </p:nvPicPr>
        <p:blipFill>
          <a:blip r:embed="rId3"/>
          <a:srcRect/>
          <a:stretch>
            <a:fillRect/>
          </a:stretch>
        </p:blipFill>
        <p:spPr bwMode="auto">
          <a:xfrm>
            <a:off x="2971800" y="1752600"/>
            <a:ext cx="612775" cy="771525"/>
          </a:xfrm>
          <a:prstGeom prst="rect">
            <a:avLst/>
          </a:prstGeom>
          <a:noFill/>
        </p:spPr>
      </p:pic>
      <p:pic>
        <p:nvPicPr>
          <p:cNvPr id="79939" name="Picture 67" descr="SPARKLES"/>
          <p:cNvPicPr>
            <a:picLocks noChangeAspect="1" noChangeArrowheads="1" noCrop="1"/>
          </p:cNvPicPr>
          <p:nvPr/>
        </p:nvPicPr>
        <p:blipFill>
          <a:blip r:embed="rId3"/>
          <a:srcRect/>
          <a:stretch>
            <a:fillRect/>
          </a:stretch>
        </p:blipFill>
        <p:spPr bwMode="auto">
          <a:xfrm>
            <a:off x="7391400" y="2438400"/>
            <a:ext cx="612775" cy="771525"/>
          </a:xfrm>
          <a:prstGeom prst="rect">
            <a:avLst/>
          </a:prstGeom>
          <a:noFill/>
        </p:spPr>
      </p:pic>
      <p:pic>
        <p:nvPicPr>
          <p:cNvPr id="79940" name="Picture 68" descr="SPARKLES"/>
          <p:cNvPicPr>
            <a:picLocks noChangeAspect="1" noChangeArrowheads="1" noCrop="1"/>
          </p:cNvPicPr>
          <p:nvPr/>
        </p:nvPicPr>
        <p:blipFill>
          <a:blip r:embed="rId3"/>
          <a:srcRect/>
          <a:stretch>
            <a:fillRect/>
          </a:stretch>
        </p:blipFill>
        <p:spPr bwMode="auto">
          <a:xfrm>
            <a:off x="6934200" y="2590800"/>
            <a:ext cx="612775" cy="771525"/>
          </a:xfrm>
          <a:prstGeom prst="rect">
            <a:avLst/>
          </a:prstGeom>
          <a:noFill/>
        </p:spPr>
      </p:pic>
      <p:pic>
        <p:nvPicPr>
          <p:cNvPr id="79941" name="Picture 69" descr="SPARKLES"/>
          <p:cNvPicPr>
            <a:picLocks noChangeAspect="1" noChangeArrowheads="1" noCrop="1"/>
          </p:cNvPicPr>
          <p:nvPr/>
        </p:nvPicPr>
        <p:blipFill>
          <a:blip r:embed="rId3"/>
          <a:srcRect/>
          <a:stretch>
            <a:fillRect/>
          </a:stretch>
        </p:blipFill>
        <p:spPr bwMode="auto">
          <a:xfrm>
            <a:off x="7467600" y="1828800"/>
            <a:ext cx="612775" cy="771525"/>
          </a:xfrm>
          <a:prstGeom prst="rect">
            <a:avLst/>
          </a:prstGeom>
          <a:noFill/>
        </p:spPr>
      </p:pic>
      <p:pic>
        <p:nvPicPr>
          <p:cNvPr id="79942" name="Picture 70" descr="SPARKLES"/>
          <p:cNvPicPr>
            <a:picLocks noChangeAspect="1" noChangeArrowheads="1" noCrop="1"/>
          </p:cNvPicPr>
          <p:nvPr/>
        </p:nvPicPr>
        <p:blipFill>
          <a:blip r:embed="rId3"/>
          <a:srcRect/>
          <a:stretch>
            <a:fillRect/>
          </a:stretch>
        </p:blipFill>
        <p:spPr bwMode="auto">
          <a:xfrm>
            <a:off x="8229600" y="2209800"/>
            <a:ext cx="612775" cy="771525"/>
          </a:xfrm>
          <a:prstGeom prst="rect">
            <a:avLst/>
          </a:prstGeom>
          <a:noFill/>
        </p:spPr>
      </p:pic>
      <p:pic>
        <p:nvPicPr>
          <p:cNvPr id="79943" name="Picture 71" descr="SPARKLES"/>
          <p:cNvPicPr>
            <a:picLocks noChangeAspect="1" noChangeArrowheads="1" noCrop="1"/>
          </p:cNvPicPr>
          <p:nvPr/>
        </p:nvPicPr>
        <p:blipFill>
          <a:blip r:embed="rId3"/>
          <a:srcRect/>
          <a:stretch>
            <a:fillRect/>
          </a:stretch>
        </p:blipFill>
        <p:spPr bwMode="auto">
          <a:xfrm>
            <a:off x="4953000" y="2286000"/>
            <a:ext cx="612775" cy="771525"/>
          </a:xfrm>
          <a:prstGeom prst="rect">
            <a:avLst/>
          </a:prstGeom>
          <a:noFill/>
        </p:spPr>
      </p:pic>
      <p:pic>
        <p:nvPicPr>
          <p:cNvPr id="79944" name="Picture 72" descr="SPARKLES"/>
          <p:cNvPicPr>
            <a:picLocks noChangeAspect="1" noChangeArrowheads="1" noCrop="1"/>
          </p:cNvPicPr>
          <p:nvPr/>
        </p:nvPicPr>
        <p:blipFill>
          <a:blip r:embed="rId3"/>
          <a:srcRect/>
          <a:stretch>
            <a:fillRect/>
          </a:stretch>
        </p:blipFill>
        <p:spPr bwMode="auto">
          <a:xfrm>
            <a:off x="4953000" y="1676400"/>
            <a:ext cx="612775" cy="771525"/>
          </a:xfrm>
          <a:prstGeom prst="rect">
            <a:avLst/>
          </a:prstGeom>
          <a:noFill/>
        </p:spPr>
      </p:pic>
      <p:pic>
        <p:nvPicPr>
          <p:cNvPr id="79945" name="Picture 73" descr="SPARKLES"/>
          <p:cNvPicPr>
            <a:picLocks noChangeAspect="1" noChangeArrowheads="1" noCrop="1"/>
          </p:cNvPicPr>
          <p:nvPr/>
        </p:nvPicPr>
        <p:blipFill>
          <a:blip r:embed="rId3"/>
          <a:srcRect/>
          <a:stretch>
            <a:fillRect/>
          </a:stretch>
        </p:blipFill>
        <p:spPr bwMode="auto">
          <a:xfrm>
            <a:off x="4343400" y="2133600"/>
            <a:ext cx="612775" cy="771525"/>
          </a:xfrm>
          <a:prstGeom prst="rect">
            <a:avLst/>
          </a:prstGeom>
          <a:noFill/>
        </p:spPr>
      </p:pic>
      <p:pic>
        <p:nvPicPr>
          <p:cNvPr id="79946" name="Picture 74" descr="SPARKLES"/>
          <p:cNvPicPr>
            <a:picLocks noChangeAspect="1" noChangeArrowheads="1" noCrop="1"/>
          </p:cNvPicPr>
          <p:nvPr/>
        </p:nvPicPr>
        <p:blipFill>
          <a:blip r:embed="rId3"/>
          <a:srcRect/>
          <a:stretch>
            <a:fillRect/>
          </a:stretch>
        </p:blipFill>
        <p:spPr bwMode="auto">
          <a:xfrm>
            <a:off x="6248400" y="1981200"/>
            <a:ext cx="612775" cy="771525"/>
          </a:xfrm>
          <a:prstGeom prst="rect">
            <a:avLst/>
          </a:prstGeom>
          <a:noFill/>
        </p:spPr>
      </p:pic>
      <p:pic>
        <p:nvPicPr>
          <p:cNvPr id="79947" name="Picture 75" descr="SPARKLES"/>
          <p:cNvPicPr>
            <a:picLocks noChangeAspect="1" noChangeArrowheads="1" noCrop="1"/>
          </p:cNvPicPr>
          <p:nvPr/>
        </p:nvPicPr>
        <p:blipFill>
          <a:blip r:embed="rId3"/>
          <a:srcRect/>
          <a:stretch>
            <a:fillRect/>
          </a:stretch>
        </p:blipFill>
        <p:spPr bwMode="auto">
          <a:xfrm>
            <a:off x="5791200" y="2514600"/>
            <a:ext cx="612775" cy="771525"/>
          </a:xfrm>
          <a:prstGeom prst="rect">
            <a:avLst/>
          </a:prstGeom>
          <a:noFill/>
        </p:spPr>
      </p:pic>
      <p:pic>
        <p:nvPicPr>
          <p:cNvPr id="79948" name="Picture 76" descr="SPARKLES"/>
          <p:cNvPicPr>
            <a:picLocks noChangeAspect="1" noChangeArrowheads="1" noCrop="1"/>
          </p:cNvPicPr>
          <p:nvPr/>
        </p:nvPicPr>
        <p:blipFill>
          <a:blip r:embed="rId3"/>
          <a:srcRect/>
          <a:stretch>
            <a:fillRect/>
          </a:stretch>
        </p:blipFill>
        <p:spPr bwMode="auto">
          <a:xfrm>
            <a:off x="1066800" y="1981200"/>
            <a:ext cx="612775" cy="771525"/>
          </a:xfrm>
          <a:prstGeom prst="rect">
            <a:avLst/>
          </a:prstGeom>
          <a:noFill/>
        </p:spPr>
      </p:pic>
      <p:pic>
        <p:nvPicPr>
          <p:cNvPr id="79949" name="Picture 77" descr="SPARKLES"/>
          <p:cNvPicPr>
            <a:picLocks noChangeAspect="1" noChangeArrowheads="1" noCrop="1"/>
          </p:cNvPicPr>
          <p:nvPr/>
        </p:nvPicPr>
        <p:blipFill>
          <a:blip r:embed="rId3"/>
          <a:srcRect/>
          <a:stretch>
            <a:fillRect/>
          </a:stretch>
        </p:blipFill>
        <p:spPr bwMode="auto">
          <a:xfrm>
            <a:off x="3581400" y="2057400"/>
            <a:ext cx="612775" cy="771525"/>
          </a:xfrm>
          <a:prstGeom prst="rect">
            <a:avLst/>
          </a:prstGeom>
          <a:noFill/>
        </p:spPr>
      </p:pic>
      <p:pic>
        <p:nvPicPr>
          <p:cNvPr id="79950" name="Picture 78" descr="SPARKLES"/>
          <p:cNvPicPr>
            <a:picLocks noChangeAspect="1" noChangeArrowheads="1" noCrop="1"/>
          </p:cNvPicPr>
          <p:nvPr/>
        </p:nvPicPr>
        <p:blipFill>
          <a:blip r:embed="rId3"/>
          <a:srcRect/>
          <a:stretch>
            <a:fillRect/>
          </a:stretch>
        </p:blipFill>
        <p:spPr bwMode="auto">
          <a:xfrm>
            <a:off x="3581400" y="1371600"/>
            <a:ext cx="612775" cy="771525"/>
          </a:xfrm>
          <a:prstGeom prst="rect">
            <a:avLst/>
          </a:prstGeom>
          <a:noFill/>
        </p:spPr>
      </p:pic>
      <p:pic>
        <p:nvPicPr>
          <p:cNvPr id="79951" name="Picture 79" descr="SPARKLES"/>
          <p:cNvPicPr>
            <a:picLocks noChangeAspect="1" noChangeArrowheads="1" noCrop="1"/>
          </p:cNvPicPr>
          <p:nvPr/>
        </p:nvPicPr>
        <p:blipFill>
          <a:blip r:embed="rId3"/>
          <a:srcRect/>
          <a:stretch>
            <a:fillRect/>
          </a:stretch>
        </p:blipFill>
        <p:spPr bwMode="auto">
          <a:xfrm>
            <a:off x="4495800" y="4695825"/>
            <a:ext cx="612775" cy="771525"/>
          </a:xfrm>
          <a:prstGeom prst="rect">
            <a:avLst/>
          </a:prstGeom>
          <a:noFill/>
        </p:spPr>
      </p:pic>
      <p:pic>
        <p:nvPicPr>
          <p:cNvPr id="79952" name="Picture 80" descr="SPARKLES"/>
          <p:cNvPicPr>
            <a:picLocks noChangeAspect="1" noChangeArrowheads="1" noCrop="1"/>
          </p:cNvPicPr>
          <p:nvPr/>
        </p:nvPicPr>
        <p:blipFill>
          <a:blip r:embed="rId3"/>
          <a:srcRect/>
          <a:stretch>
            <a:fillRect/>
          </a:stretch>
        </p:blipFill>
        <p:spPr bwMode="auto">
          <a:xfrm>
            <a:off x="6019800" y="4953000"/>
            <a:ext cx="612775" cy="771525"/>
          </a:xfrm>
          <a:prstGeom prst="rect">
            <a:avLst/>
          </a:prstGeom>
          <a:noFill/>
        </p:spPr>
      </p:pic>
      <p:sp>
        <p:nvSpPr>
          <p:cNvPr id="79953" name="WordArt 81"/>
          <p:cNvSpPr>
            <a:spLocks noChangeArrowheads="1" noChangeShapeType="1" noTextEdit="1"/>
          </p:cNvSpPr>
          <p:nvPr/>
        </p:nvSpPr>
        <p:spPr bwMode="auto">
          <a:xfrm>
            <a:off x="152400" y="704850"/>
            <a:ext cx="8763000" cy="3200400"/>
          </a:xfrm>
          <a:prstGeom prst="rect">
            <a:avLst/>
          </a:prstGeom>
        </p:spPr>
        <p:txBody>
          <a:bodyPr wrap="none" fromWordArt="1">
            <a:prstTxWarp prst="textWave1">
              <a:avLst>
                <a:gd name="adj1" fmla="val 13005"/>
                <a:gd name="adj2" fmla="val 0"/>
              </a:avLst>
            </a:prstTxWarp>
          </a:bodyPr>
          <a:lstStyle/>
          <a:p>
            <a:pPr algn="ctr"/>
            <a:r>
              <a:rPr lang="en-US" sz="3600" b="1" kern="10">
                <a:ln w="9525">
                  <a:solidFill>
                    <a:srgbClr val="FF6600"/>
                  </a:solidFill>
                  <a:round/>
                  <a:headEnd/>
                  <a:tailEnd/>
                </a:ln>
                <a:solidFill>
                  <a:srgbClr val="FF0000"/>
                </a:solidFill>
                <a:effectLst>
                  <a:outerShdw dist="53882" dir="2700000" algn="ctr" rotWithShape="0">
                    <a:srgbClr val="C0C0C0">
                      <a:alpha val="80000"/>
                    </a:srgbClr>
                  </a:outerShdw>
                </a:effectLst>
                <a:latin typeface="Times New Roman"/>
                <a:cs typeface="Times New Roman"/>
              </a:rPr>
              <a:t>NHIỆT LIỆT CHÀO MỪNG QUÝ THẦY CÔ</a:t>
            </a:r>
          </a:p>
        </p:txBody>
      </p:sp>
      <p:pic>
        <p:nvPicPr>
          <p:cNvPr id="79955" name="Picture 83" descr="hinh_dong_6"/>
          <p:cNvPicPr>
            <a:picLocks noChangeAspect="1" noChangeArrowheads="1" noCrop="1"/>
          </p:cNvPicPr>
          <p:nvPr/>
        </p:nvPicPr>
        <p:blipFill>
          <a:blip r:embed="rId4"/>
          <a:srcRect/>
          <a:stretch>
            <a:fillRect/>
          </a:stretch>
        </p:blipFill>
        <p:spPr bwMode="auto">
          <a:xfrm>
            <a:off x="3200400" y="3124200"/>
            <a:ext cx="2362200" cy="1524000"/>
          </a:xfrm>
          <a:prstGeom prst="rect">
            <a:avLst/>
          </a:prstGeom>
          <a:noFill/>
        </p:spPr>
      </p:pic>
      <p:pic>
        <p:nvPicPr>
          <p:cNvPr id="79956" name="Picture 84" descr="Hinh_dong_1o"/>
          <p:cNvPicPr>
            <a:picLocks noChangeAspect="1" noChangeArrowheads="1" noCrop="1"/>
          </p:cNvPicPr>
          <p:nvPr/>
        </p:nvPicPr>
        <p:blipFill>
          <a:blip r:embed="rId5"/>
          <a:srcRect/>
          <a:stretch>
            <a:fillRect/>
          </a:stretch>
        </p:blipFill>
        <p:spPr bwMode="auto">
          <a:xfrm>
            <a:off x="0" y="0"/>
            <a:ext cx="1524000" cy="990600"/>
          </a:xfrm>
          <a:prstGeom prst="rect">
            <a:avLst/>
          </a:prstGeom>
          <a:noFill/>
        </p:spPr>
      </p:pic>
      <p:pic>
        <p:nvPicPr>
          <p:cNvPr id="79957" name="Picture 85" descr="Hinh_dong_1o"/>
          <p:cNvPicPr>
            <a:picLocks noChangeAspect="1" noChangeArrowheads="1" noCrop="1"/>
          </p:cNvPicPr>
          <p:nvPr/>
        </p:nvPicPr>
        <p:blipFill>
          <a:blip r:embed="rId5"/>
          <a:srcRect/>
          <a:stretch>
            <a:fillRect/>
          </a:stretch>
        </p:blipFill>
        <p:spPr bwMode="auto">
          <a:xfrm>
            <a:off x="7924800" y="5638800"/>
            <a:ext cx="1219200" cy="1219200"/>
          </a:xfrm>
          <a:prstGeom prst="rect">
            <a:avLst/>
          </a:prstGeom>
          <a:noFill/>
        </p:spPr>
      </p:pic>
      <p:pic>
        <p:nvPicPr>
          <p:cNvPr id="79958" name="Picture 86" descr="Hinh_dong_1o"/>
          <p:cNvPicPr>
            <a:picLocks noChangeAspect="1" noChangeArrowheads="1" noCrop="1"/>
          </p:cNvPicPr>
          <p:nvPr/>
        </p:nvPicPr>
        <p:blipFill>
          <a:blip r:embed="rId5"/>
          <a:srcRect/>
          <a:stretch>
            <a:fillRect/>
          </a:stretch>
        </p:blipFill>
        <p:spPr bwMode="auto">
          <a:xfrm>
            <a:off x="7924800" y="0"/>
            <a:ext cx="1219200" cy="1219200"/>
          </a:xfrm>
          <a:prstGeom prst="rect">
            <a:avLst/>
          </a:prstGeom>
          <a:noFill/>
        </p:spPr>
      </p:pic>
      <p:pic>
        <p:nvPicPr>
          <p:cNvPr id="79959" name="Picture 87" descr="Hinh_dong_1o"/>
          <p:cNvPicPr>
            <a:picLocks noChangeAspect="1" noChangeArrowheads="1" noCrop="1"/>
          </p:cNvPicPr>
          <p:nvPr/>
        </p:nvPicPr>
        <p:blipFill>
          <a:blip r:embed="rId5"/>
          <a:srcRect/>
          <a:stretch>
            <a:fillRect/>
          </a:stretch>
        </p:blipFill>
        <p:spPr bwMode="auto">
          <a:xfrm>
            <a:off x="0" y="5638800"/>
            <a:ext cx="1219200" cy="1219200"/>
          </a:xfrm>
          <a:prstGeom prst="rect">
            <a:avLst/>
          </a:prstGeom>
          <a:noFill/>
        </p:spPr>
      </p:pic>
      <p:pic>
        <p:nvPicPr>
          <p:cNvPr id="79963" name="Picture 91" descr="SPARKLES"/>
          <p:cNvPicPr>
            <a:picLocks noChangeAspect="1" noChangeArrowheads="1" noCrop="1"/>
          </p:cNvPicPr>
          <p:nvPr/>
        </p:nvPicPr>
        <p:blipFill>
          <a:blip r:embed="rId3"/>
          <a:srcRect/>
          <a:stretch>
            <a:fillRect/>
          </a:stretch>
        </p:blipFill>
        <p:spPr bwMode="auto">
          <a:xfrm>
            <a:off x="304800" y="4572000"/>
            <a:ext cx="612775" cy="771525"/>
          </a:xfrm>
          <a:prstGeom prst="rect">
            <a:avLst/>
          </a:prstGeom>
          <a:noFill/>
        </p:spPr>
      </p:pic>
      <p:pic>
        <p:nvPicPr>
          <p:cNvPr id="79965" name="Picture 93" descr="SPARKLES"/>
          <p:cNvPicPr>
            <a:picLocks noChangeAspect="1" noChangeArrowheads="1" noCrop="1"/>
          </p:cNvPicPr>
          <p:nvPr/>
        </p:nvPicPr>
        <p:blipFill>
          <a:blip r:embed="rId3"/>
          <a:srcRect/>
          <a:stretch>
            <a:fillRect/>
          </a:stretch>
        </p:blipFill>
        <p:spPr bwMode="auto">
          <a:xfrm>
            <a:off x="0" y="533400"/>
            <a:ext cx="612775" cy="771525"/>
          </a:xfrm>
          <a:prstGeom prst="rect">
            <a:avLst/>
          </a:prstGeom>
          <a:noFill/>
        </p:spPr>
      </p:pic>
      <p:pic>
        <p:nvPicPr>
          <p:cNvPr id="79966" name="Picture 94" descr="SPARKLES"/>
          <p:cNvPicPr>
            <a:picLocks noChangeAspect="1" noChangeArrowheads="1" noCrop="1"/>
          </p:cNvPicPr>
          <p:nvPr/>
        </p:nvPicPr>
        <p:blipFill>
          <a:blip r:embed="rId3"/>
          <a:srcRect/>
          <a:stretch>
            <a:fillRect/>
          </a:stretch>
        </p:blipFill>
        <p:spPr bwMode="auto">
          <a:xfrm>
            <a:off x="8001000" y="5715000"/>
            <a:ext cx="612775" cy="771525"/>
          </a:xfrm>
          <a:prstGeom prst="rect">
            <a:avLst/>
          </a:prstGeom>
          <a:noFill/>
        </p:spPr>
      </p:pic>
      <p:pic>
        <p:nvPicPr>
          <p:cNvPr id="79967" name="Picture 95" descr="SPARKLES"/>
          <p:cNvPicPr>
            <a:picLocks noChangeAspect="1" noChangeArrowheads="1" noCrop="1"/>
          </p:cNvPicPr>
          <p:nvPr/>
        </p:nvPicPr>
        <p:blipFill>
          <a:blip r:embed="rId3"/>
          <a:srcRect/>
          <a:stretch>
            <a:fillRect/>
          </a:stretch>
        </p:blipFill>
        <p:spPr bwMode="auto">
          <a:xfrm>
            <a:off x="381000" y="6086475"/>
            <a:ext cx="612775" cy="771525"/>
          </a:xfrm>
          <a:prstGeom prst="rect">
            <a:avLst/>
          </a:prstGeom>
          <a:noFill/>
        </p:spPr>
      </p:pic>
      <p:pic>
        <p:nvPicPr>
          <p:cNvPr id="79968" name="Picture 96" descr="SPARKLES"/>
          <p:cNvPicPr>
            <a:picLocks noChangeAspect="1" noChangeArrowheads="1" noCrop="1"/>
          </p:cNvPicPr>
          <p:nvPr/>
        </p:nvPicPr>
        <p:blipFill>
          <a:blip r:embed="rId3"/>
          <a:srcRect/>
          <a:stretch>
            <a:fillRect/>
          </a:stretch>
        </p:blipFill>
        <p:spPr bwMode="auto">
          <a:xfrm>
            <a:off x="152400" y="5638800"/>
            <a:ext cx="612775" cy="771525"/>
          </a:xfrm>
          <a:prstGeom prst="rect">
            <a:avLst/>
          </a:prstGeom>
          <a:noFill/>
        </p:spPr>
      </p:pic>
      <p:pic>
        <p:nvPicPr>
          <p:cNvPr id="79969" name="Picture 97" descr="SPARKLES"/>
          <p:cNvPicPr>
            <a:picLocks noChangeAspect="1" noChangeArrowheads="1" noCrop="1"/>
          </p:cNvPicPr>
          <p:nvPr/>
        </p:nvPicPr>
        <p:blipFill>
          <a:blip r:embed="rId3"/>
          <a:srcRect/>
          <a:stretch>
            <a:fillRect/>
          </a:stretch>
        </p:blipFill>
        <p:spPr bwMode="auto">
          <a:xfrm>
            <a:off x="8305800" y="533400"/>
            <a:ext cx="612775" cy="771525"/>
          </a:xfrm>
          <a:prstGeom prst="rect">
            <a:avLst/>
          </a:prstGeom>
          <a:noFill/>
        </p:spPr>
      </p:pic>
      <p:pic>
        <p:nvPicPr>
          <p:cNvPr id="79970" name="Picture 98" descr="SPARKLES"/>
          <p:cNvPicPr>
            <a:picLocks noChangeAspect="1" noChangeArrowheads="1" noCrop="1"/>
          </p:cNvPicPr>
          <p:nvPr/>
        </p:nvPicPr>
        <p:blipFill>
          <a:blip r:embed="rId3"/>
          <a:srcRect/>
          <a:stretch>
            <a:fillRect/>
          </a:stretch>
        </p:blipFill>
        <p:spPr bwMode="auto">
          <a:xfrm>
            <a:off x="8001000" y="0"/>
            <a:ext cx="612775" cy="771525"/>
          </a:xfrm>
          <a:prstGeom prst="rect">
            <a:avLst/>
          </a:prstGeom>
          <a:noFill/>
        </p:spPr>
      </p:pic>
      <p:pic>
        <p:nvPicPr>
          <p:cNvPr id="79971" name="Picture 99" descr="SPARKLES"/>
          <p:cNvPicPr>
            <a:picLocks noChangeAspect="1" noChangeArrowheads="1" noCrop="1"/>
          </p:cNvPicPr>
          <p:nvPr/>
        </p:nvPicPr>
        <p:blipFill>
          <a:blip r:embed="rId3"/>
          <a:srcRect/>
          <a:stretch>
            <a:fillRect/>
          </a:stretch>
        </p:blipFill>
        <p:spPr bwMode="auto">
          <a:xfrm>
            <a:off x="8531225" y="5791200"/>
            <a:ext cx="612775" cy="771525"/>
          </a:xfrm>
          <a:prstGeom prst="rect">
            <a:avLst/>
          </a:prstGeom>
          <a:noFill/>
        </p:spPr>
      </p:pic>
      <p:pic>
        <p:nvPicPr>
          <p:cNvPr id="79972" name="Picture 100" descr="SPARKLES"/>
          <p:cNvPicPr>
            <a:picLocks noChangeAspect="1" noChangeArrowheads="1" noCrop="1"/>
          </p:cNvPicPr>
          <p:nvPr/>
        </p:nvPicPr>
        <p:blipFill>
          <a:blip r:embed="rId3"/>
          <a:srcRect/>
          <a:stretch>
            <a:fillRect/>
          </a:stretch>
        </p:blipFill>
        <p:spPr bwMode="auto">
          <a:xfrm>
            <a:off x="685800" y="304800"/>
            <a:ext cx="612775" cy="771525"/>
          </a:xfrm>
          <a:prstGeom prst="rect">
            <a:avLst/>
          </a:prstGeom>
          <a:noFill/>
        </p:spPr>
      </p:pic>
      <p:pic>
        <p:nvPicPr>
          <p:cNvPr id="79973" name="Picture 101" descr="SPARKLES"/>
          <p:cNvPicPr>
            <a:picLocks noChangeAspect="1" noChangeArrowheads="1" noCrop="1"/>
          </p:cNvPicPr>
          <p:nvPr/>
        </p:nvPicPr>
        <p:blipFill>
          <a:blip r:embed="rId3"/>
          <a:srcRect/>
          <a:stretch>
            <a:fillRect/>
          </a:stretch>
        </p:blipFill>
        <p:spPr bwMode="auto">
          <a:xfrm>
            <a:off x="0" y="0"/>
            <a:ext cx="612775" cy="771525"/>
          </a:xfrm>
          <a:prstGeom prst="rect">
            <a:avLst/>
          </a:prstGeom>
          <a:noFill/>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sp>
        <p:nvSpPr>
          <p:cNvPr id="99331" name="Rectangle 3"/>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pic>
        <p:nvPicPr>
          <p:cNvPr id="99332" name="Picture 4" descr="LILY"/>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99334" name="Picture 6" descr="2049566644_a3d0fcd99b_o"/>
          <p:cNvPicPr>
            <a:picLocks noChangeAspect="1" noChangeArrowheads="1"/>
          </p:cNvPicPr>
          <p:nvPr/>
        </p:nvPicPr>
        <p:blipFill>
          <a:blip r:embed="rId3"/>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9334"/>
                                        </p:tgtEl>
                                        <p:attrNameLst>
                                          <p:attrName>style.visibility</p:attrName>
                                        </p:attrNameLst>
                                      </p:cBhvr>
                                      <p:to>
                                        <p:strVal val="visible"/>
                                      </p:to>
                                    </p:set>
                                    <p:animEffect transition="in" filter="circle(in)">
                                      <p:cBhvr>
                                        <p:cTn id="7" dur="2000"/>
                                        <p:tgtEl>
                                          <p:spTgt spid="993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sp>
        <p:nvSpPr>
          <p:cNvPr id="81924" name="Rectangle 4"/>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pic>
        <p:nvPicPr>
          <p:cNvPr id="81927" name="Picture 7" descr="hinh_nen_trang_bia_GADT5"/>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81928" name="Picture 8" descr="http://t3.gstatic.com/images?q=tbn:Zt73lJAxr-mvkM:http://files.myopera.com/baohannv/blog/Mut%2520gung1.jpg">
            <a:hlinkClick r:id="rId3"/>
          </p:cNvPr>
          <p:cNvPicPr>
            <a:picLocks noChangeAspect="1" noChangeArrowheads="1"/>
          </p:cNvPicPr>
          <p:nvPr/>
        </p:nvPicPr>
        <p:blipFill>
          <a:blip r:embed="rId4" r:link="rId5"/>
          <a:srcRect/>
          <a:stretch>
            <a:fillRect/>
          </a:stretch>
        </p:blipFill>
        <p:spPr bwMode="auto">
          <a:xfrm>
            <a:off x="0" y="0"/>
            <a:ext cx="4038600" cy="3505200"/>
          </a:xfrm>
          <a:prstGeom prst="rect">
            <a:avLst/>
          </a:prstGeom>
          <a:noFill/>
          <a:ln w="9525">
            <a:noFill/>
            <a:miter lim="800000"/>
            <a:headEnd/>
            <a:tailEnd/>
          </a:ln>
        </p:spPr>
      </p:pic>
      <p:pic>
        <p:nvPicPr>
          <p:cNvPr id="81929" name="Picture 9" descr="http://t0.gstatic.com/images?q=tbn:DJA8sZWbakbO_M:http://i232.photobucket.com/albums/ee168/hinhtian4/MUTTET.jpg">
            <a:hlinkClick r:id="rId6"/>
          </p:cNvPr>
          <p:cNvPicPr>
            <a:picLocks noChangeAspect="1" noChangeArrowheads="1"/>
          </p:cNvPicPr>
          <p:nvPr/>
        </p:nvPicPr>
        <p:blipFill>
          <a:blip r:embed="rId7" r:link="rId8"/>
          <a:srcRect/>
          <a:stretch>
            <a:fillRect/>
          </a:stretch>
        </p:blipFill>
        <p:spPr bwMode="auto">
          <a:xfrm>
            <a:off x="4114800" y="0"/>
            <a:ext cx="5029200" cy="3505200"/>
          </a:xfrm>
          <a:prstGeom prst="rect">
            <a:avLst/>
          </a:prstGeom>
          <a:noFill/>
          <a:ln w="9525">
            <a:noFill/>
            <a:miter lim="800000"/>
            <a:headEnd/>
            <a:tailEnd/>
          </a:ln>
        </p:spPr>
      </p:pic>
      <p:pic>
        <p:nvPicPr>
          <p:cNvPr id="81930" name="Picture 10" descr="3351229168_00de18f2cf"/>
          <p:cNvPicPr>
            <a:picLocks noChangeAspect="1" noChangeArrowheads="1"/>
          </p:cNvPicPr>
          <p:nvPr/>
        </p:nvPicPr>
        <p:blipFill>
          <a:blip r:embed="rId9"/>
          <a:srcRect/>
          <a:stretch>
            <a:fillRect/>
          </a:stretch>
        </p:blipFill>
        <p:spPr bwMode="auto">
          <a:xfrm>
            <a:off x="0" y="3581400"/>
            <a:ext cx="3962400" cy="3276600"/>
          </a:xfrm>
          <a:prstGeom prst="rect">
            <a:avLst/>
          </a:prstGeom>
          <a:noFill/>
          <a:ln w="9525">
            <a:noFill/>
            <a:miter lim="800000"/>
            <a:headEnd/>
            <a:tailEnd/>
          </a:ln>
        </p:spPr>
      </p:pic>
      <p:pic>
        <p:nvPicPr>
          <p:cNvPr id="81931" name="Picture 11" descr="mutdua"/>
          <p:cNvPicPr>
            <a:picLocks noChangeAspect="1" noChangeArrowheads="1"/>
          </p:cNvPicPr>
          <p:nvPr/>
        </p:nvPicPr>
        <p:blipFill>
          <a:blip r:embed="rId10"/>
          <a:srcRect/>
          <a:stretch>
            <a:fillRect/>
          </a:stretch>
        </p:blipFill>
        <p:spPr bwMode="auto">
          <a:xfrm>
            <a:off x="4038600" y="3581400"/>
            <a:ext cx="5105400" cy="32766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28"/>
                                        </p:tgtEl>
                                        <p:attrNameLst>
                                          <p:attrName>style.visibility</p:attrName>
                                        </p:attrNameLst>
                                      </p:cBhvr>
                                      <p:to>
                                        <p:strVal val="visible"/>
                                      </p:to>
                                    </p:set>
                                    <p:animEffect transition="in" filter="circle(in)">
                                      <p:cBhvr>
                                        <p:cTn id="7" dur="2000"/>
                                        <p:tgtEl>
                                          <p:spTgt spid="81928"/>
                                        </p:tgtEl>
                                      </p:cBhvr>
                                    </p:animEffect>
                                  </p:childTnLst>
                                </p:cTn>
                              </p:par>
                              <p:par>
                                <p:cTn id="8" presetID="6" presetClass="entr" presetSubtype="16" fill="hold" nodeType="withEffect">
                                  <p:stCondLst>
                                    <p:cond delay="0"/>
                                  </p:stCondLst>
                                  <p:childTnLst>
                                    <p:set>
                                      <p:cBhvr>
                                        <p:cTn id="9" dur="1" fill="hold">
                                          <p:stCondLst>
                                            <p:cond delay="0"/>
                                          </p:stCondLst>
                                        </p:cTn>
                                        <p:tgtEl>
                                          <p:spTgt spid="81929"/>
                                        </p:tgtEl>
                                        <p:attrNameLst>
                                          <p:attrName>style.visibility</p:attrName>
                                        </p:attrNameLst>
                                      </p:cBhvr>
                                      <p:to>
                                        <p:strVal val="visible"/>
                                      </p:to>
                                    </p:set>
                                    <p:animEffect transition="in" filter="circle(in)">
                                      <p:cBhvr>
                                        <p:cTn id="10" dur="2000"/>
                                        <p:tgtEl>
                                          <p:spTgt spid="81929"/>
                                        </p:tgtEl>
                                      </p:cBhvr>
                                    </p:animEffect>
                                  </p:childTnLst>
                                </p:cTn>
                              </p:par>
                              <p:par>
                                <p:cTn id="11" presetID="6" presetClass="entr" presetSubtype="16" fill="hold" nodeType="withEffect">
                                  <p:stCondLst>
                                    <p:cond delay="0"/>
                                  </p:stCondLst>
                                  <p:childTnLst>
                                    <p:set>
                                      <p:cBhvr>
                                        <p:cTn id="12" dur="1" fill="hold">
                                          <p:stCondLst>
                                            <p:cond delay="0"/>
                                          </p:stCondLst>
                                        </p:cTn>
                                        <p:tgtEl>
                                          <p:spTgt spid="81931"/>
                                        </p:tgtEl>
                                        <p:attrNameLst>
                                          <p:attrName>style.visibility</p:attrName>
                                        </p:attrNameLst>
                                      </p:cBhvr>
                                      <p:to>
                                        <p:strVal val="visible"/>
                                      </p:to>
                                    </p:set>
                                    <p:animEffect transition="in" filter="circle(in)">
                                      <p:cBhvr>
                                        <p:cTn id="13" dur="2000"/>
                                        <p:tgtEl>
                                          <p:spTgt spid="81931"/>
                                        </p:tgtEl>
                                      </p:cBhvr>
                                    </p:animEffect>
                                  </p:childTnLst>
                                </p:cTn>
                              </p:par>
                              <p:par>
                                <p:cTn id="14" presetID="6" presetClass="entr" presetSubtype="16" fill="hold" nodeType="withEffect">
                                  <p:stCondLst>
                                    <p:cond delay="0"/>
                                  </p:stCondLst>
                                  <p:childTnLst>
                                    <p:set>
                                      <p:cBhvr>
                                        <p:cTn id="15" dur="1" fill="hold">
                                          <p:stCondLst>
                                            <p:cond delay="0"/>
                                          </p:stCondLst>
                                        </p:cTn>
                                        <p:tgtEl>
                                          <p:spTgt spid="81930"/>
                                        </p:tgtEl>
                                        <p:attrNameLst>
                                          <p:attrName>style.visibility</p:attrName>
                                        </p:attrNameLst>
                                      </p:cBhvr>
                                      <p:to>
                                        <p:strVal val="visible"/>
                                      </p:to>
                                    </p:set>
                                    <p:animEffect transition="in" filter="circle(in)">
                                      <p:cBhvr>
                                        <p:cTn id="16" dur="2000"/>
                                        <p:tgtEl>
                                          <p:spTgt spid="819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sp>
        <p:nvSpPr>
          <p:cNvPr id="87043" name="Rectangle 3"/>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pic>
        <p:nvPicPr>
          <p:cNvPr id="87044" name="Picture 4" descr="hinh_nen_trang_bia_GADT5"/>
          <p:cNvPicPr>
            <a:picLocks noChangeAspect="1" noChangeArrowheads="1"/>
          </p:cNvPicPr>
          <p:nvPr/>
        </p:nvPicPr>
        <p:blipFill>
          <a:blip r:embed="rId2"/>
          <a:srcRect/>
          <a:stretch>
            <a:fillRect/>
          </a:stretch>
        </p:blipFill>
        <p:spPr bwMode="auto">
          <a:xfrm>
            <a:off x="0" y="76200"/>
            <a:ext cx="9144000" cy="6858000"/>
          </a:xfrm>
          <a:prstGeom prst="rect">
            <a:avLst/>
          </a:prstGeom>
          <a:noFill/>
        </p:spPr>
      </p:pic>
      <p:pic>
        <p:nvPicPr>
          <p:cNvPr id="87055" name="Picture 15" descr="Bouquet"/>
          <p:cNvPicPr>
            <a:picLocks noChangeAspect="1" noChangeArrowheads="1"/>
          </p:cNvPicPr>
          <p:nvPr/>
        </p:nvPicPr>
        <p:blipFill>
          <a:blip r:embed="rId3"/>
          <a:srcRect/>
          <a:stretch>
            <a:fillRect/>
          </a:stretch>
        </p:blipFill>
        <p:spPr bwMode="auto">
          <a:xfrm rot="1212361">
            <a:off x="6477000" y="1905000"/>
            <a:ext cx="2028825" cy="2857500"/>
          </a:xfrm>
          <a:prstGeom prst="rect">
            <a:avLst/>
          </a:prstGeom>
          <a:noFill/>
        </p:spPr>
      </p:pic>
      <p:sp>
        <p:nvSpPr>
          <p:cNvPr id="87076" name="AutoShape 36"/>
          <p:cNvSpPr>
            <a:spLocks noChangeArrowheads="1"/>
          </p:cNvSpPr>
          <p:nvPr/>
        </p:nvSpPr>
        <p:spPr bwMode="auto">
          <a:xfrm>
            <a:off x="609600" y="2133600"/>
            <a:ext cx="4419600" cy="1219200"/>
          </a:xfrm>
          <a:prstGeom prst="cloudCallout">
            <a:avLst>
              <a:gd name="adj1" fmla="val -62282"/>
              <a:gd name="adj2" fmla="val 116278"/>
            </a:avLst>
          </a:prstGeom>
          <a:gradFill rotWithShape="1">
            <a:gsLst>
              <a:gs pos="0">
                <a:srgbClr val="990099">
                  <a:alpha val="39999"/>
                </a:srgbClr>
              </a:gs>
              <a:gs pos="50000">
                <a:srgbClr val="990099">
                  <a:gamma/>
                  <a:tint val="0"/>
                  <a:invGamma/>
                </a:srgbClr>
              </a:gs>
              <a:gs pos="100000">
                <a:srgbClr val="990099">
                  <a:alpha val="39999"/>
                </a:srgbClr>
              </a:gs>
            </a:gsLst>
            <a:lin ang="18900000" scaled="1"/>
          </a:gradFill>
          <a:ln w="38100" cap="rnd">
            <a:solidFill>
              <a:srgbClr val="FF6600"/>
            </a:solidFill>
            <a:prstDash val="sysDot"/>
            <a:round/>
            <a:headEnd/>
            <a:tailEnd/>
          </a:ln>
          <a:effectLst/>
        </p:spPr>
        <p:txBody>
          <a:bodyPr/>
          <a:lstStyle/>
          <a:p>
            <a:pPr algn="ctr"/>
            <a:r>
              <a:rPr lang="en-US" sz="3600" b="1">
                <a:solidFill>
                  <a:srgbClr val="008000"/>
                </a:solidFill>
              </a:rPr>
              <a:t>BÀI HỌC</a:t>
            </a:r>
          </a:p>
        </p:txBody>
      </p:sp>
      <p:sp>
        <p:nvSpPr>
          <p:cNvPr id="87077" name="AutoShape 37"/>
          <p:cNvSpPr>
            <a:spLocks noChangeArrowheads="1"/>
          </p:cNvSpPr>
          <p:nvPr/>
        </p:nvSpPr>
        <p:spPr bwMode="auto">
          <a:xfrm>
            <a:off x="71438" y="3881438"/>
            <a:ext cx="8915400" cy="2138362"/>
          </a:xfrm>
          <a:prstGeom prst="flowChartTerminator">
            <a:avLst/>
          </a:prstGeom>
          <a:gradFill rotWithShape="1">
            <a:gsLst>
              <a:gs pos="0">
                <a:srgbClr val="00FF00">
                  <a:alpha val="59000"/>
                </a:srgbClr>
              </a:gs>
              <a:gs pos="100000">
                <a:srgbClr val="00FF00">
                  <a:gamma/>
                  <a:tint val="0"/>
                  <a:invGamma/>
                </a:srgbClr>
              </a:gs>
            </a:gsLst>
            <a:path path="rect">
              <a:fillToRect l="100000" t="100000"/>
            </a:path>
          </a:gradFill>
          <a:ln w="38100" cap="rnd">
            <a:solidFill>
              <a:srgbClr val="CC00FF"/>
            </a:solidFill>
            <a:prstDash val="sysDot"/>
            <a:miter lim="800000"/>
            <a:headEnd/>
            <a:tailEnd/>
          </a:ln>
          <a:effectLst/>
        </p:spPr>
        <p:txBody>
          <a:bodyPr wrap="none" anchor="ctr"/>
          <a:lstStyle/>
          <a:p>
            <a:pPr algn="ctr"/>
            <a:endParaRPr lang="en-US"/>
          </a:p>
        </p:txBody>
      </p:sp>
      <p:sp>
        <p:nvSpPr>
          <p:cNvPr id="87078" name="Text Box 38"/>
          <p:cNvSpPr txBox="1">
            <a:spLocks noChangeArrowheads="1"/>
          </p:cNvSpPr>
          <p:nvPr/>
        </p:nvSpPr>
        <p:spPr bwMode="auto">
          <a:xfrm>
            <a:off x="681038" y="4262438"/>
            <a:ext cx="7924800" cy="1373187"/>
          </a:xfrm>
          <a:prstGeom prst="rect">
            <a:avLst/>
          </a:prstGeom>
          <a:noFill/>
          <a:ln w="9525">
            <a:noFill/>
            <a:miter lim="800000"/>
            <a:headEnd/>
            <a:tailEnd/>
          </a:ln>
          <a:effectLst/>
        </p:spPr>
        <p:txBody>
          <a:bodyPr>
            <a:spAutoFit/>
          </a:bodyPr>
          <a:lstStyle/>
          <a:p>
            <a:pPr>
              <a:spcBef>
                <a:spcPct val="50000"/>
              </a:spcBef>
            </a:pPr>
            <a:r>
              <a:rPr lang="en-US" sz="2800">
                <a:solidFill>
                  <a:srgbClr val="FF0000"/>
                </a:solidFill>
              </a:rPr>
              <a:t>Có nhiều cách để giữ thức ăn được lâu, không bị mất chất dinh dưỡng và ôi thiu như: làm khô, ướp lạnh, ướp mặn, đóng hộp,...</a:t>
            </a:r>
          </a:p>
        </p:txBody>
      </p:sp>
      <p:sp>
        <p:nvSpPr>
          <p:cNvPr id="87080" name="Rectangle 40"/>
          <p:cNvSpPr>
            <a:spLocks noChangeArrowheads="1"/>
          </p:cNvSpPr>
          <p:nvPr/>
        </p:nvSpPr>
        <p:spPr bwMode="auto">
          <a:xfrm>
            <a:off x="3857625" y="588963"/>
            <a:ext cx="2397125" cy="579437"/>
          </a:xfrm>
          <a:prstGeom prst="rect">
            <a:avLst/>
          </a:prstGeom>
          <a:noFill/>
          <a:ln w="9525">
            <a:noFill/>
            <a:miter lim="800000"/>
            <a:headEnd/>
            <a:tailEnd/>
          </a:ln>
          <a:effectLst/>
        </p:spPr>
        <p:txBody>
          <a:bodyPr wrap="none">
            <a:spAutoFit/>
          </a:bodyPr>
          <a:lstStyle/>
          <a:p>
            <a:pPr>
              <a:spcBef>
                <a:spcPct val="50000"/>
              </a:spcBef>
            </a:pPr>
            <a:r>
              <a:rPr lang="en-US" sz="3200" b="1" u="sng">
                <a:solidFill>
                  <a:srgbClr val="660033"/>
                </a:solidFill>
              </a:rPr>
              <a:t>KHOA HỌC</a:t>
            </a:r>
          </a:p>
        </p:txBody>
      </p:sp>
      <p:sp>
        <p:nvSpPr>
          <p:cNvPr id="87081" name="Rectangle 41"/>
          <p:cNvSpPr>
            <a:spLocks noChangeArrowheads="1"/>
          </p:cNvSpPr>
          <p:nvPr/>
        </p:nvSpPr>
        <p:spPr bwMode="auto">
          <a:xfrm>
            <a:off x="554038" y="1143000"/>
            <a:ext cx="8285162" cy="641350"/>
          </a:xfrm>
          <a:prstGeom prst="rect">
            <a:avLst/>
          </a:prstGeom>
          <a:noFill/>
          <a:ln w="9525">
            <a:noFill/>
            <a:miter lim="800000"/>
            <a:headEnd/>
            <a:tailEnd/>
          </a:ln>
          <a:effectLst/>
        </p:spPr>
        <p:txBody>
          <a:bodyPr wrap="none">
            <a:spAutoFit/>
          </a:bodyPr>
          <a:lstStyle/>
          <a:p>
            <a:pPr algn="ctr"/>
            <a:r>
              <a:rPr lang="en-US" sz="3600" b="1">
                <a:solidFill>
                  <a:srgbClr val="FF0000"/>
                </a:solidFill>
              </a:rPr>
              <a:t>MỘT SỐ CÁCH BẢO QUẢN THỨC ĂN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sp>
        <p:nvSpPr>
          <p:cNvPr id="103427" name="Rectangle 3"/>
          <p:cNvSpPr>
            <a:spLocks noChangeArrowheads="1"/>
          </p:cNvSpPr>
          <p:nvPr/>
        </p:nvSpPr>
        <p:spPr bwMode="auto">
          <a:xfrm>
            <a:off x="0" y="2409825"/>
            <a:ext cx="9144000" cy="0"/>
          </a:xfrm>
          <a:prstGeom prst="rect">
            <a:avLst/>
          </a:prstGeom>
          <a:noFill/>
          <a:ln w="9525">
            <a:noFill/>
            <a:miter lim="800000"/>
            <a:headEnd/>
            <a:tailEnd/>
          </a:ln>
          <a:effectLst/>
        </p:spPr>
        <p:txBody>
          <a:bodyPr wrap="none" anchor="ctr">
            <a:spAutoFit/>
          </a:bodyPr>
          <a:lstStyle/>
          <a:p>
            <a:endParaRPr lang="en-US"/>
          </a:p>
        </p:txBody>
      </p:sp>
      <p:pic>
        <p:nvPicPr>
          <p:cNvPr id="103428" name="Picture 4" descr="hinh_nen_trang_bia_GADT5"/>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103436" name="WordArt 12"/>
          <p:cNvSpPr>
            <a:spLocks noChangeArrowheads="1" noChangeShapeType="1" noTextEdit="1"/>
          </p:cNvSpPr>
          <p:nvPr/>
        </p:nvSpPr>
        <p:spPr bwMode="auto">
          <a:xfrm>
            <a:off x="609600" y="3810000"/>
            <a:ext cx="8153400" cy="3200400"/>
          </a:xfrm>
          <a:prstGeom prst="rect">
            <a:avLst/>
          </a:prstGeom>
        </p:spPr>
        <p:txBody>
          <a:bodyPr wrap="none" fromWordArt="1">
            <a:prstTxWarp prst="textDeflate">
              <a:avLst>
                <a:gd name="adj" fmla="val 18750"/>
              </a:avLst>
            </a:prstTxWarp>
          </a:bodyPr>
          <a:lstStyle/>
          <a:p>
            <a:pPr algn="ctr"/>
            <a:r>
              <a:rPr lang="en-US" sz="3600" kern="10">
                <a:ln w="19050">
                  <a:solidFill>
                    <a:srgbClr val="FFCC00"/>
                  </a:solidFill>
                  <a:round/>
                  <a:headEnd/>
                  <a:tailEnd/>
                </a:ln>
                <a:solidFill>
                  <a:srgbClr val="00FF00"/>
                </a:solidFill>
                <a:effectLst>
                  <a:outerShdw dist="35921" dir="2700000" algn="ctr" rotWithShape="0">
                    <a:srgbClr val="990000"/>
                  </a:outerShdw>
                </a:effectLst>
                <a:latin typeface="Arial"/>
                <a:cs typeface="Arial"/>
              </a:rPr>
              <a:t>CHÚC CÁC THẦY-CÔ LUÔN </a:t>
            </a:r>
          </a:p>
          <a:p>
            <a:pPr algn="ctr"/>
            <a:r>
              <a:rPr lang="en-US" sz="3600" kern="10">
                <a:ln w="19050">
                  <a:solidFill>
                    <a:srgbClr val="FFCC00"/>
                  </a:solidFill>
                  <a:round/>
                  <a:headEnd/>
                  <a:tailEnd/>
                </a:ln>
                <a:solidFill>
                  <a:srgbClr val="00FF00"/>
                </a:solidFill>
                <a:effectLst>
                  <a:outerShdw dist="35921" dir="2700000" algn="ctr" rotWithShape="0">
                    <a:srgbClr val="990000"/>
                  </a:outerShdw>
                </a:effectLst>
                <a:latin typeface="Arial"/>
                <a:cs typeface="Arial"/>
              </a:rPr>
              <a:t>VUI-KHỎE- HẠNH PHÚC -THÀNH ĐẠT</a:t>
            </a:r>
          </a:p>
        </p:txBody>
      </p:sp>
      <p:pic>
        <p:nvPicPr>
          <p:cNvPr id="103437" name="Picture 13" descr="Bouquet"/>
          <p:cNvPicPr>
            <a:picLocks noChangeAspect="1" noChangeArrowheads="1"/>
          </p:cNvPicPr>
          <p:nvPr/>
        </p:nvPicPr>
        <p:blipFill>
          <a:blip r:embed="rId3"/>
          <a:srcRect/>
          <a:stretch>
            <a:fillRect/>
          </a:stretch>
        </p:blipFill>
        <p:spPr bwMode="auto">
          <a:xfrm rot="1212361">
            <a:off x="6477000" y="266700"/>
            <a:ext cx="2028825" cy="2857500"/>
          </a:xfrm>
          <a:prstGeom prst="rect">
            <a:avLst/>
          </a:prstGeom>
          <a:noFill/>
        </p:spPr>
      </p:pic>
      <p:pic>
        <p:nvPicPr>
          <p:cNvPr id="103446" name="Picture 22" descr="Bouquet"/>
          <p:cNvPicPr>
            <a:picLocks noChangeAspect="1" noChangeArrowheads="1"/>
          </p:cNvPicPr>
          <p:nvPr/>
        </p:nvPicPr>
        <p:blipFill>
          <a:blip r:embed="rId3"/>
          <a:srcRect/>
          <a:stretch>
            <a:fillRect/>
          </a:stretch>
        </p:blipFill>
        <p:spPr bwMode="auto">
          <a:xfrm rot="1212361">
            <a:off x="6477000" y="152400"/>
            <a:ext cx="2028825" cy="285750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SJ038"/>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77827" name="Freeform 3"/>
          <p:cNvSpPr>
            <a:spLocks/>
          </p:cNvSpPr>
          <p:nvPr/>
        </p:nvSpPr>
        <p:spPr bwMode="auto">
          <a:xfrm rot="3255207">
            <a:off x="3948907" y="4114006"/>
            <a:ext cx="722312" cy="1457325"/>
          </a:xfrm>
          <a:custGeom>
            <a:avLst/>
            <a:gdLst/>
            <a:ahLst/>
            <a:cxnLst>
              <a:cxn ang="0">
                <a:pos x="93" y="747"/>
              </a:cxn>
              <a:cxn ang="0">
                <a:pos x="95" y="665"/>
              </a:cxn>
              <a:cxn ang="0">
                <a:pos x="74" y="620"/>
              </a:cxn>
              <a:cxn ang="0">
                <a:pos x="51" y="580"/>
              </a:cxn>
              <a:cxn ang="0">
                <a:pos x="23" y="533"/>
              </a:cxn>
              <a:cxn ang="0">
                <a:pos x="0" y="447"/>
              </a:cxn>
              <a:cxn ang="0">
                <a:pos x="15" y="396"/>
              </a:cxn>
              <a:cxn ang="0">
                <a:pos x="38" y="354"/>
              </a:cxn>
              <a:cxn ang="0">
                <a:pos x="51" y="383"/>
              </a:cxn>
              <a:cxn ang="0">
                <a:pos x="72" y="427"/>
              </a:cxn>
              <a:cxn ang="0">
                <a:pos x="119" y="417"/>
              </a:cxn>
              <a:cxn ang="0">
                <a:pos x="110" y="353"/>
              </a:cxn>
              <a:cxn ang="0">
                <a:pos x="74" y="292"/>
              </a:cxn>
              <a:cxn ang="0">
                <a:pos x="62" y="226"/>
              </a:cxn>
              <a:cxn ang="0">
                <a:pos x="119" y="224"/>
              </a:cxn>
              <a:cxn ang="0">
                <a:pos x="154" y="286"/>
              </a:cxn>
              <a:cxn ang="0">
                <a:pos x="182" y="279"/>
              </a:cxn>
              <a:cxn ang="0">
                <a:pos x="163" y="222"/>
              </a:cxn>
              <a:cxn ang="0">
                <a:pos x="152" y="186"/>
              </a:cxn>
              <a:cxn ang="0">
                <a:pos x="138" y="146"/>
              </a:cxn>
              <a:cxn ang="0">
                <a:pos x="123" y="74"/>
              </a:cxn>
              <a:cxn ang="0">
                <a:pos x="184" y="72"/>
              </a:cxn>
              <a:cxn ang="0">
                <a:pos x="203" y="125"/>
              </a:cxn>
              <a:cxn ang="0">
                <a:pos x="214" y="186"/>
              </a:cxn>
              <a:cxn ang="0">
                <a:pos x="226" y="195"/>
              </a:cxn>
              <a:cxn ang="0">
                <a:pos x="227" y="32"/>
              </a:cxn>
              <a:cxn ang="0">
                <a:pos x="271" y="0"/>
              </a:cxn>
              <a:cxn ang="0">
                <a:pos x="301" y="49"/>
              </a:cxn>
              <a:cxn ang="0">
                <a:pos x="284" y="102"/>
              </a:cxn>
              <a:cxn ang="0">
                <a:pos x="375" y="110"/>
              </a:cxn>
              <a:cxn ang="0">
                <a:pos x="349" y="144"/>
              </a:cxn>
              <a:cxn ang="0">
                <a:pos x="281" y="193"/>
              </a:cxn>
              <a:cxn ang="0">
                <a:pos x="400" y="222"/>
              </a:cxn>
              <a:cxn ang="0">
                <a:pos x="404" y="260"/>
              </a:cxn>
              <a:cxn ang="0">
                <a:pos x="288" y="311"/>
              </a:cxn>
              <a:cxn ang="0">
                <a:pos x="288" y="358"/>
              </a:cxn>
              <a:cxn ang="0">
                <a:pos x="389" y="330"/>
              </a:cxn>
              <a:cxn ang="0">
                <a:pos x="455" y="372"/>
              </a:cxn>
              <a:cxn ang="0">
                <a:pos x="429" y="423"/>
              </a:cxn>
              <a:cxn ang="0">
                <a:pos x="273" y="453"/>
              </a:cxn>
              <a:cxn ang="0">
                <a:pos x="313" y="476"/>
              </a:cxn>
              <a:cxn ang="0">
                <a:pos x="383" y="500"/>
              </a:cxn>
              <a:cxn ang="0">
                <a:pos x="370" y="550"/>
              </a:cxn>
              <a:cxn ang="0">
                <a:pos x="345" y="599"/>
              </a:cxn>
              <a:cxn ang="0">
                <a:pos x="311" y="643"/>
              </a:cxn>
              <a:cxn ang="0">
                <a:pos x="252" y="679"/>
              </a:cxn>
              <a:cxn ang="0">
                <a:pos x="171" y="728"/>
              </a:cxn>
              <a:cxn ang="0">
                <a:pos x="343" y="518"/>
              </a:cxn>
              <a:cxn ang="0">
                <a:pos x="377" y="245"/>
              </a:cxn>
              <a:cxn ang="0">
                <a:pos x="248" y="182"/>
              </a:cxn>
              <a:cxn ang="0">
                <a:pos x="184" y="457"/>
              </a:cxn>
              <a:cxn ang="0">
                <a:pos x="142" y="679"/>
              </a:cxn>
              <a:cxn ang="0">
                <a:pos x="129" y="749"/>
              </a:cxn>
              <a:cxn ang="0">
                <a:pos x="114" y="787"/>
              </a:cxn>
              <a:cxn ang="0">
                <a:pos x="91" y="823"/>
              </a:cxn>
              <a:cxn ang="0">
                <a:pos x="64" y="859"/>
              </a:cxn>
              <a:cxn ang="0">
                <a:pos x="26" y="908"/>
              </a:cxn>
              <a:cxn ang="0">
                <a:pos x="78" y="779"/>
              </a:cxn>
            </a:cxnLst>
            <a:rect l="0" t="0" r="r" b="b"/>
            <a:pathLst>
              <a:path w="455" h="918">
                <a:moveTo>
                  <a:pt x="78" y="779"/>
                </a:moveTo>
                <a:lnTo>
                  <a:pt x="80" y="777"/>
                </a:lnTo>
                <a:lnTo>
                  <a:pt x="83" y="768"/>
                </a:lnTo>
                <a:lnTo>
                  <a:pt x="87" y="762"/>
                </a:lnTo>
                <a:lnTo>
                  <a:pt x="89" y="756"/>
                </a:lnTo>
                <a:lnTo>
                  <a:pt x="93" y="747"/>
                </a:lnTo>
                <a:lnTo>
                  <a:pt x="95" y="737"/>
                </a:lnTo>
                <a:lnTo>
                  <a:pt x="99" y="717"/>
                </a:lnTo>
                <a:lnTo>
                  <a:pt x="99" y="692"/>
                </a:lnTo>
                <a:lnTo>
                  <a:pt x="97" y="679"/>
                </a:lnTo>
                <a:lnTo>
                  <a:pt x="95" y="673"/>
                </a:lnTo>
                <a:lnTo>
                  <a:pt x="95" y="665"/>
                </a:lnTo>
                <a:lnTo>
                  <a:pt x="91" y="658"/>
                </a:lnTo>
                <a:lnTo>
                  <a:pt x="89" y="650"/>
                </a:lnTo>
                <a:lnTo>
                  <a:pt x="85" y="643"/>
                </a:lnTo>
                <a:lnTo>
                  <a:pt x="81" y="635"/>
                </a:lnTo>
                <a:lnTo>
                  <a:pt x="78" y="628"/>
                </a:lnTo>
                <a:lnTo>
                  <a:pt x="74" y="620"/>
                </a:lnTo>
                <a:lnTo>
                  <a:pt x="70" y="614"/>
                </a:lnTo>
                <a:lnTo>
                  <a:pt x="66" y="607"/>
                </a:lnTo>
                <a:lnTo>
                  <a:pt x="62" y="599"/>
                </a:lnTo>
                <a:lnTo>
                  <a:pt x="59" y="593"/>
                </a:lnTo>
                <a:lnTo>
                  <a:pt x="55" y="588"/>
                </a:lnTo>
                <a:lnTo>
                  <a:pt x="51" y="580"/>
                </a:lnTo>
                <a:lnTo>
                  <a:pt x="47" y="574"/>
                </a:lnTo>
                <a:lnTo>
                  <a:pt x="44" y="569"/>
                </a:lnTo>
                <a:lnTo>
                  <a:pt x="36" y="555"/>
                </a:lnTo>
                <a:lnTo>
                  <a:pt x="32" y="550"/>
                </a:lnTo>
                <a:lnTo>
                  <a:pt x="28" y="544"/>
                </a:lnTo>
                <a:lnTo>
                  <a:pt x="23" y="533"/>
                </a:lnTo>
                <a:lnTo>
                  <a:pt x="17" y="523"/>
                </a:lnTo>
                <a:lnTo>
                  <a:pt x="11" y="512"/>
                </a:lnTo>
                <a:lnTo>
                  <a:pt x="7" y="502"/>
                </a:lnTo>
                <a:lnTo>
                  <a:pt x="4" y="491"/>
                </a:lnTo>
                <a:lnTo>
                  <a:pt x="0" y="470"/>
                </a:lnTo>
                <a:lnTo>
                  <a:pt x="0" y="447"/>
                </a:lnTo>
                <a:lnTo>
                  <a:pt x="2" y="436"/>
                </a:lnTo>
                <a:lnTo>
                  <a:pt x="6" y="425"/>
                </a:lnTo>
                <a:lnTo>
                  <a:pt x="6" y="421"/>
                </a:lnTo>
                <a:lnTo>
                  <a:pt x="7" y="415"/>
                </a:lnTo>
                <a:lnTo>
                  <a:pt x="11" y="406"/>
                </a:lnTo>
                <a:lnTo>
                  <a:pt x="15" y="396"/>
                </a:lnTo>
                <a:lnTo>
                  <a:pt x="19" y="389"/>
                </a:lnTo>
                <a:lnTo>
                  <a:pt x="23" y="381"/>
                </a:lnTo>
                <a:lnTo>
                  <a:pt x="25" y="375"/>
                </a:lnTo>
                <a:lnTo>
                  <a:pt x="28" y="368"/>
                </a:lnTo>
                <a:lnTo>
                  <a:pt x="32" y="364"/>
                </a:lnTo>
                <a:lnTo>
                  <a:pt x="38" y="354"/>
                </a:lnTo>
                <a:lnTo>
                  <a:pt x="44" y="349"/>
                </a:lnTo>
                <a:lnTo>
                  <a:pt x="44" y="353"/>
                </a:lnTo>
                <a:lnTo>
                  <a:pt x="45" y="360"/>
                </a:lnTo>
                <a:lnTo>
                  <a:pt x="47" y="368"/>
                </a:lnTo>
                <a:lnTo>
                  <a:pt x="49" y="373"/>
                </a:lnTo>
                <a:lnTo>
                  <a:pt x="51" y="383"/>
                </a:lnTo>
                <a:lnTo>
                  <a:pt x="55" y="391"/>
                </a:lnTo>
                <a:lnTo>
                  <a:pt x="57" y="398"/>
                </a:lnTo>
                <a:lnTo>
                  <a:pt x="61" y="406"/>
                </a:lnTo>
                <a:lnTo>
                  <a:pt x="64" y="413"/>
                </a:lnTo>
                <a:lnTo>
                  <a:pt x="68" y="421"/>
                </a:lnTo>
                <a:lnTo>
                  <a:pt x="72" y="427"/>
                </a:lnTo>
                <a:lnTo>
                  <a:pt x="78" y="432"/>
                </a:lnTo>
                <a:lnTo>
                  <a:pt x="87" y="440"/>
                </a:lnTo>
                <a:lnTo>
                  <a:pt x="99" y="442"/>
                </a:lnTo>
                <a:lnTo>
                  <a:pt x="108" y="436"/>
                </a:lnTo>
                <a:lnTo>
                  <a:pt x="116" y="428"/>
                </a:lnTo>
                <a:lnTo>
                  <a:pt x="119" y="417"/>
                </a:lnTo>
                <a:lnTo>
                  <a:pt x="123" y="404"/>
                </a:lnTo>
                <a:lnTo>
                  <a:pt x="123" y="389"/>
                </a:lnTo>
                <a:lnTo>
                  <a:pt x="119" y="373"/>
                </a:lnTo>
                <a:lnTo>
                  <a:pt x="117" y="366"/>
                </a:lnTo>
                <a:lnTo>
                  <a:pt x="114" y="358"/>
                </a:lnTo>
                <a:lnTo>
                  <a:pt x="110" y="353"/>
                </a:lnTo>
                <a:lnTo>
                  <a:pt x="104" y="343"/>
                </a:lnTo>
                <a:lnTo>
                  <a:pt x="99" y="336"/>
                </a:lnTo>
                <a:lnTo>
                  <a:pt x="93" y="324"/>
                </a:lnTo>
                <a:lnTo>
                  <a:pt x="85" y="315"/>
                </a:lnTo>
                <a:lnTo>
                  <a:pt x="80" y="303"/>
                </a:lnTo>
                <a:lnTo>
                  <a:pt x="74" y="292"/>
                </a:lnTo>
                <a:lnTo>
                  <a:pt x="68" y="281"/>
                </a:lnTo>
                <a:lnTo>
                  <a:pt x="64" y="269"/>
                </a:lnTo>
                <a:lnTo>
                  <a:pt x="61" y="260"/>
                </a:lnTo>
                <a:lnTo>
                  <a:pt x="59" y="239"/>
                </a:lnTo>
                <a:lnTo>
                  <a:pt x="61" y="231"/>
                </a:lnTo>
                <a:lnTo>
                  <a:pt x="62" y="226"/>
                </a:lnTo>
                <a:lnTo>
                  <a:pt x="64" y="222"/>
                </a:lnTo>
                <a:lnTo>
                  <a:pt x="70" y="216"/>
                </a:lnTo>
                <a:lnTo>
                  <a:pt x="80" y="210"/>
                </a:lnTo>
                <a:lnTo>
                  <a:pt x="97" y="207"/>
                </a:lnTo>
                <a:lnTo>
                  <a:pt x="112" y="216"/>
                </a:lnTo>
                <a:lnTo>
                  <a:pt x="119" y="224"/>
                </a:lnTo>
                <a:lnTo>
                  <a:pt x="127" y="233"/>
                </a:lnTo>
                <a:lnTo>
                  <a:pt x="133" y="243"/>
                </a:lnTo>
                <a:lnTo>
                  <a:pt x="138" y="254"/>
                </a:lnTo>
                <a:lnTo>
                  <a:pt x="142" y="265"/>
                </a:lnTo>
                <a:lnTo>
                  <a:pt x="148" y="277"/>
                </a:lnTo>
                <a:lnTo>
                  <a:pt x="154" y="286"/>
                </a:lnTo>
                <a:lnTo>
                  <a:pt x="157" y="294"/>
                </a:lnTo>
                <a:lnTo>
                  <a:pt x="169" y="305"/>
                </a:lnTo>
                <a:lnTo>
                  <a:pt x="180" y="307"/>
                </a:lnTo>
                <a:lnTo>
                  <a:pt x="184" y="301"/>
                </a:lnTo>
                <a:lnTo>
                  <a:pt x="184" y="292"/>
                </a:lnTo>
                <a:lnTo>
                  <a:pt x="182" y="279"/>
                </a:lnTo>
                <a:lnTo>
                  <a:pt x="180" y="271"/>
                </a:lnTo>
                <a:lnTo>
                  <a:pt x="178" y="262"/>
                </a:lnTo>
                <a:lnTo>
                  <a:pt x="174" y="252"/>
                </a:lnTo>
                <a:lnTo>
                  <a:pt x="171" y="243"/>
                </a:lnTo>
                <a:lnTo>
                  <a:pt x="167" y="231"/>
                </a:lnTo>
                <a:lnTo>
                  <a:pt x="163" y="222"/>
                </a:lnTo>
                <a:lnTo>
                  <a:pt x="161" y="216"/>
                </a:lnTo>
                <a:lnTo>
                  <a:pt x="159" y="210"/>
                </a:lnTo>
                <a:lnTo>
                  <a:pt x="157" y="205"/>
                </a:lnTo>
                <a:lnTo>
                  <a:pt x="155" y="199"/>
                </a:lnTo>
                <a:lnTo>
                  <a:pt x="154" y="193"/>
                </a:lnTo>
                <a:lnTo>
                  <a:pt x="152" y="186"/>
                </a:lnTo>
                <a:lnTo>
                  <a:pt x="150" y="180"/>
                </a:lnTo>
                <a:lnTo>
                  <a:pt x="148" y="174"/>
                </a:lnTo>
                <a:lnTo>
                  <a:pt x="142" y="163"/>
                </a:lnTo>
                <a:lnTo>
                  <a:pt x="142" y="157"/>
                </a:lnTo>
                <a:lnTo>
                  <a:pt x="138" y="152"/>
                </a:lnTo>
                <a:lnTo>
                  <a:pt x="138" y="146"/>
                </a:lnTo>
                <a:lnTo>
                  <a:pt x="136" y="140"/>
                </a:lnTo>
                <a:lnTo>
                  <a:pt x="133" y="129"/>
                </a:lnTo>
                <a:lnTo>
                  <a:pt x="129" y="119"/>
                </a:lnTo>
                <a:lnTo>
                  <a:pt x="127" y="108"/>
                </a:lnTo>
                <a:lnTo>
                  <a:pt x="123" y="89"/>
                </a:lnTo>
                <a:lnTo>
                  <a:pt x="123" y="74"/>
                </a:lnTo>
                <a:lnTo>
                  <a:pt x="125" y="59"/>
                </a:lnTo>
                <a:lnTo>
                  <a:pt x="131" y="51"/>
                </a:lnTo>
                <a:lnTo>
                  <a:pt x="140" y="45"/>
                </a:lnTo>
                <a:lnTo>
                  <a:pt x="161" y="49"/>
                </a:lnTo>
                <a:lnTo>
                  <a:pt x="178" y="62"/>
                </a:lnTo>
                <a:lnTo>
                  <a:pt x="184" y="72"/>
                </a:lnTo>
                <a:lnTo>
                  <a:pt x="190" y="83"/>
                </a:lnTo>
                <a:lnTo>
                  <a:pt x="195" y="97"/>
                </a:lnTo>
                <a:lnTo>
                  <a:pt x="197" y="104"/>
                </a:lnTo>
                <a:lnTo>
                  <a:pt x="199" y="110"/>
                </a:lnTo>
                <a:lnTo>
                  <a:pt x="201" y="117"/>
                </a:lnTo>
                <a:lnTo>
                  <a:pt x="203" y="125"/>
                </a:lnTo>
                <a:lnTo>
                  <a:pt x="205" y="133"/>
                </a:lnTo>
                <a:lnTo>
                  <a:pt x="205" y="140"/>
                </a:lnTo>
                <a:lnTo>
                  <a:pt x="210" y="169"/>
                </a:lnTo>
                <a:lnTo>
                  <a:pt x="212" y="174"/>
                </a:lnTo>
                <a:lnTo>
                  <a:pt x="214" y="180"/>
                </a:lnTo>
                <a:lnTo>
                  <a:pt x="214" y="186"/>
                </a:lnTo>
                <a:lnTo>
                  <a:pt x="216" y="191"/>
                </a:lnTo>
                <a:lnTo>
                  <a:pt x="220" y="201"/>
                </a:lnTo>
                <a:lnTo>
                  <a:pt x="222" y="208"/>
                </a:lnTo>
                <a:lnTo>
                  <a:pt x="226" y="210"/>
                </a:lnTo>
                <a:lnTo>
                  <a:pt x="227" y="205"/>
                </a:lnTo>
                <a:lnTo>
                  <a:pt x="226" y="195"/>
                </a:lnTo>
                <a:lnTo>
                  <a:pt x="224" y="169"/>
                </a:lnTo>
                <a:lnTo>
                  <a:pt x="222" y="135"/>
                </a:lnTo>
                <a:lnTo>
                  <a:pt x="220" y="99"/>
                </a:lnTo>
                <a:lnTo>
                  <a:pt x="222" y="62"/>
                </a:lnTo>
                <a:lnTo>
                  <a:pt x="224" y="47"/>
                </a:lnTo>
                <a:lnTo>
                  <a:pt x="227" y="32"/>
                </a:lnTo>
                <a:lnTo>
                  <a:pt x="231" y="26"/>
                </a:lnTo>
                <a:lnTo>
                  <a:pt x="233" y="23"/>
                </a:lnTo>
                <a:lnTo>
                  <a:pt x="241" y="13"/>
                </a:lnTo>
                <a:lnTo>
                  <a:pt x="248" y="9"/>
                </a:lnTo>
                <a:lnTo>
                  <a:pt x="258" y="6"/>
                </a:lnTo>
                <a:lnTo>
                  <a:pt x="271" y="0"/>
                </a:lnTo>
                <a:lnTo>
                  <a:pt x="292" y="6"/>
                </a:lnTo>
                <a:lnTo>
                  <a:pt x="300" y="11"/>
                </a:lnTo>
                <a:lnTo>
                  <a:pt x="303" y="21"/>
                </a:lnTo>
                <a:lnTo>
                  <a:pt x="305" y="32"/>
                </a:lnTo>
                <a:lnTo>
                  <a:pt x="303" y="44"/>
                </a:lnTo>
                <a:lnTo>
                  <a:pt x="301" y="49"/>
                </a:lnTo>
                <a:lnTo>
                  <a:pt x="300" y="57"/>
                </a:lnTo>
                <a:lnTo>
                  <a:pt x="294" y="68"/>
                </a:lnTo>
                <a:lnTo>
                  <a:pt x="292" y="74"/>
                </a:lnTo>
                <a:lnTo>
                  <a:pt x="290" y="78"/>
                </a:lnTo>
                <a:lnTo>
                  <a:pt x="286" y="87"/>
                </a:lnTo>
                <a:lnTo>
                  <a:pt x="284" y="102"/>
                </a:lnTo>
                <a:lnTo>
                  <a:pt x="288" y="104"/>
                </a:lnTo>
                <a:lnTo>
                  <a:pt x="294" y="106"/>
                </a:lnTo>
                <a:lnTo>
                  <a:pt x="319" y="102"/>
                </a:lnTo>
                <a:lnTo>
                  <a:pt x="351" y="100"/>
                </a:lnTo>
                <a:lnTo>
                  <a:pt x="374" y="106"/>
                </a:lnTo>
                <a:lnTo>
                  <a:pt x="375" y="110"/>
                </a:lnTo>
                <a:lnTo>
                  <a:pt x="375" y="114"/>
                </a:lnTo>
                <a:lnTo>
                  <a:pt x="374" y="119"/>
                </a:lnTo>
                <a:lnTo>
                  <a:pt x="370" y="127"/>
                </a:lnTo>
                <a:lnTo>
                  <a:pt x="364" y="133"/>
                </a:lnTo>
                <a:lnTo>
                  <a:pt x="356" y="138"/>
                </a:lnTo>
                <a:lnTo>
                  <a:pt x="349" y="144"/>
                </a:lnTo>
                <a:lnTo>
                  <a:pt x="341" y="150"/>
                </a:lnTo>
                <a:lnTo>
                  <a:pt x="326" y="159"/>
                </a:lnTo>
                <a:lnTo>
                  <a:pt x="311" y="169"/>
                </a:lnTo>
                <a:lnTo>
                  <a:pt x="298" y="176"/>
                </a:lnTo>
                <a:lnTo>
                  <a:pt x="286" y="184"/>
                </a:lnTo>
                <a:lnTo>
                  <a:pt x="281" y="193"/>
                </a:lnTo>
                <a:lnTo>
                  <a:pt x="282" y="205"/>
                </a:lnTo>
                <a:lnTo>
                  <a:pt x="284" y="208"/>
                </a:lnTo>
                <a:lnTo>
                  <a:pt x="292" y="212"/>
                </a:lnTo>
                <a:lnTo>
                  <a:pt x="309" y="216"/>
                </a:lnTo>
                <a:lnTo>
                  <a:pt x="356" y="218"/>
                </a:lnTo>
                <a:lnTo>
                  <a:pt x="400" y="222"/>
                </a:lnTo>
                <a:lnTo>
                  <a:pt x="413" y="227"/>
                </a:lnTo>
                <a:lnTo>
                  <a:pt x="417" y="233"/>
                </a:lnTo>
                <a:lnTo>
                  <a:pt x="417" y="239"/>
                </a:lnTo>
                <a:lnTo>
                  <a:pt x="413" y="246"/>
                </a:lnTo>
                <a:lnTo>
                  <a:pt x="410" y="254"/>
                </a:lnTo>
                <a:lnTo>
                  <a:pt x="404" y="260"/>
                </a:lnTo>
                <a:lnTo>
                  <a:pt x="396" y="263"/>
                </a:lnTo>
                <a:lnTo>
                  <a:pt x="379" y="271"/>
                </a:lnTo>
                <a:lnTo>
                  <a:pt x="358" y="279"/>
                </a:lnTo>
                <a:lnTo>
                  <a:pt x="337" y="286"/>
                </a:lnTo>
                <a:lnTo>
                  <a:pt x="319" y="294"/>
                </a:lnTo>
                <a:lnTo>
                  <a:pt x="288" y="311"/>
                </a:lnTo>
                <a:lnTo>
                  <a:pt x="281" y="324"/>
                </a:lnTo>
                <a:lnTo>
                  <a:pt x="277" y="336"/>
                </a:lnTo>
                <a:lnTo>
                  <a:pt x="277" y="345"/>
                </a:lnTo>
                <a:lnTo>
                  <a:pt x="279" y="349"/>
                </a:lnTo>
                <a:lnTo>
                  <a:pt x="281" y="353"/>
                </a:lnTo>
                <a:lnTo>
                  <a:pt x="288" y="358"/>
                </a:lnTo>
                <a:lnTo>
                  <a:pt x="298" y="362"/>
                </a:lnTo>
                <a:lnTo>
                  <a:pt x="326" y="362"/>
                </a:lnTo>
                <a:lnTo>
                  <a:pt x="355" y="351"/>
                </a:lnTo>
                <a:lnTo>
                  <a:pt x="366" y="343"/>
                </a:lnTo>
                <a:lnTo>
                  <a:pt x="377" y="336"/>
                </a:lnTo>
                <a:lnTo>
                  <a:pt x="389" y="330"/>
                </a:lnTo>
                <a:lnTo>
                  <a:pt x="398" y="324"/>
                </a:lnTo>
                <a:lnTo>
                  <a:pt x="427" y="322"/>
                </a:lnTo>
                <a:lnTo>
                  <a:pt x="440" y="328"/>
                </a:lnTo>
                <a:lnTo>
                  <a:pt x="449" y="339"/>
                </a:lnTo>
                <a:lnTo>
                  <a:pt x="455" y="354"/>
                </a:lnTo>
                <a:lnTo>
                  <a:pt x="455" y="372"/>
                </a:lnTo>
                <a:lnTo>
                  <a:pt x="453" y="383"/>
                </a:lnTo>
                <a:lnTo>
                  <a:pt x="449" y="391"/>
                </a:lnTo>
                <a:lnTo>
                  <a:pt x="447" y="400"/>
                </a:lnTo>
                <a:lnTo>
                  <a:pt x="442" y="408"/>
                </a:lnTo>
                <a:lnTo>
                  <a:pt x="436" y="415"/>
                </a:lnTo>
                <a:lnTo>
                  <a:pt x="429" y="423"/>
                </a:lnTo>
                <a:lnTo>
                  <a:pt x="421" y="427"/>
                </a:lnTo>
                <a:lnTo>
                  <a:pt x="411" y="432"/>
                </a:lnTo>
                <a:lnTo>
                  <a:pt x="392" y="436"/>
                </a:lnTo>
                <a:lnTo>
                  <a:pt x="366" y="440"/>
                </a:lnTo>
                <a:lnTo>
                  <a:pt x="315" y="445"/>
                </a:lnTo>
                <a:lnTo>
                  <a:pt x="273" y="453"/>
                </a:lnTo>
                <a:lnTo>
                  <a:pt x="260" y="463"/>
                </a:lnTo>
                <a:lnTo>
                  <a:pt x="256" y="472"/>
                </a:lnTo>
                <a:lnTo>
                  <a:pt x="258" y="478"/>
                </a:lnTo>
                <a:lnTo>
                  <a:pt x="262" y="482"/>
                </a:lnTo>
                <a:lnTo>
                  <a:pt x="275" y="483"/>
                </a:lnTo>
                <a:lnTo>
                  <a:pt x="313" y="476"/>
                </a:lnTo>
                <a:lnTo>
                  <a:pt x="336" y="472"/>
                </a:lnTo>
                <a:lnTo>
                  <a:pt x="355" y="470"/>
                </a:lnTo>
                <a:lnTo>
                  <a:pt x="372" y="474"/>
                </a:lnTo>
                <a:lnTo>
                  <a:pt x="381" y="483"/>
                </a:lnTo>
                <a:lnTo>
                  <a:pt x="383" y="491"/>
                </a:lnTo>
                <a:lnTo>
                  <a:pt x="383" y="500"/>
                </a:lnTo>
                <a:lnTo>
                  <a:pt x="381" y="514"/>
                </a:lnTo>
                <a:lnTo>
                  <a:pt x="379" y="519"/>
                </a:lnTo>
                <a:lnTo>
                  <a:pt x="377" y="527"/>
                </a:lnTo>
                <a:lnTo>
                  <a:pt x="375" y="535"/>
                </a:lnTo>
                <a:lnTo>
                  <a:pt x="372" y="542"/>
                </a:lnTo>
                <a:lnTo>
                  <a:pt x="370" y="550"/>
                </a:lnTo>
                <a:lnTo>
                  <a:pt x="366" y="557"/>
                </a:lnTo>
                <a:lnTo>
                  <a:pt x="362" y="567"/>
                </a:lnTo>
                <a:lnTo>
                  <a:pt x="358" y="574"/>
                </a:lnTo>
                <a:lnTo>
                  <a:pt x="355" y="582"/>
                </a:lnTo>
                <a:lnTo>
                  <a:pt x="349" y="591"/>
                </a:lnTo>
                <a:lnTo>
                  <a:pt x="345" y="599"/>
                </a:lnTo>
                <a:lnTo>
                  <a:pt x="339" y="607"/>
                </a:lnTo>
                <a:lnTo>
                  <a:pt x="334" y="614"/>
                </a:lnTo>
                <a:lnTo>
                  <a:pt x="328" y="622"/>
                </a:lnTo>
                <a:lnTo>
                  <a:pt x="324" y="629"/>
                </a:lnTo>
                <a:lnTo>
                  <a:pt x="317" y="637"/>
                </a:lnTo>
                <a:lnTo>
                  <a:pt x="311" y="643"/>
                </a:lnTo>
                <a:lnTo>
                  <a:pt x="305" y="650"/>
                </a:lnTo>
                <a:lnTo>
                  <a:pt x="300" y="656"/>
                </a:lnTo>
                <a:lnTo>
                  <a:pt x="292" y="660"/>
                </a:lnTo>
                <a:lnTo>
                  <a:pt x="279" y="669"/>
                </a:lnTo>
                <a:lnTo>
                  <a:pt x="267" y="675"/>
                </a:lnTo>
                <a:lnTo>
                  <a:pt x="252" y="679"/>
                </a:lnTo>
                <a:lnTo>
                  <a:pt x="227" y="684"/>
                </a:lnTo>
                <a:lnTo>
                  <a:pt x="207" y="694"/>
                </a:lnTo>
                <a:lnTo>
                  <a:pt x="190" y="707"/>
                </a:lnTo>
                <a:lnTo>
                  <a:pt x="182" y="713"/>
                </a:lnTo>
                <a:lnTo>
                  <a:pt x="176" y="720"/>
                </a:lnTo>
                <a:lnTo>
                  <a:pt x="171" y="728"/>
                </a:lnTo>
                <a:lnTo>
                  <a:pt x="165" y="736"/>
                </a:lnTo>
                <a:lnTo>
                  <a:pt x="157" y="747"/>
                </a:lnTo>
                <a:lnTo>
                  <a:pt x="154" y="755"/>
                </a:lnTo>
                <a:lnTo>
                  <a:pt x="152" y="758"/>
                </a:lnTo>
                <a:lnTo>
                  <a:pt x="182" y="626"/>
                </a:lnTo>
                <a:lnTo>
                  <a:pt x="343" y="518"/>
                </a:lnTo>
                <a:lnTo>
                  <a:pt x="188" y="584"/>
                </a:lnTo>
                <a:lnTo>
                  <a:pt x="227" y="427"/>
                </a:lnTo>
                <a:lnTo>
                  <a:pt x="408" y="385"/>
                </a:lnTo>
                <a:lnTo>
                  <a:pt x="231" y="392"/>
                </a:lnTo>
                <a:lnTo>
                  <a:pt x="252" y="288"/>
                </a:lnTo>
                <a:lnTo>
                  <a:pt x="377" y="245"/>
                </a:lnTo>
                <a:lnTo>
                  <a:pt x="258" y="260"/>
                </a:lnTo>
                <a:lnTo>
                  <a:pt x="269" y="172"/>
                </a:lnTo>
                <a:lnTo>
                  <a:pt x="332" y="125"/>
                </a:lnTo>
                <a:lnTo>
                  <a:pt x="264" y="150"/>
                </a:lnTo>
                <a:lnTo>
                  <a:pt x="260" y="32"/>
                </a:lnTo>
                <a:lnTo>
                  <a:pt x="248" y="182"/>
                </a:lnTo>
                <a:lnTo>
                  <a:pt x="229" y="294"/>
                </a:lnTo>
                <a:lnTo>
                  <a:pt x="159" y="83"/>
                </a:lnTo>
                <a:lnTo>
                  <a:pt x="216" y="336"/>
                </a:lnTo>
                <a:lnTo>
                  <a:pt x="195" y="419"/>
                </a:lnTo>
                <a:lnTo>
                  <a:pt x="97" y="245"/>
                </a:lnTo>
                <a:lnTo>
                  <a:pt x="184" y="457"/>
                </a:lnTo>
                <a:lnTo>
                  <a:pt x="155" y="582"/>
                </a:lnTo>
                <a:lnTo>
                  <a:pt x="42" y="457"/>
                </a:lnTo>
                <a:lnTo>
                  <a:pt x="148" y="620"/>
                </a:lnTo>
                <a:lnTo>
                  <a:pt x="146" y="637"/>
                </a:lnTo>
                <a:lnTo>
                  <a:pt x="144" y="656"/>
                </a:lnTo>
                <a:lnTo>
                  <a:pt x="142" y="679"/>
                </a:lnTo>
                <a:lnTo>
                  <a:pt x="138" y="701"/>
                </a:lnTo>
                <a:lnTo>
                  <a:pt x="133" y="726"/>
                </a:lnTo>
                <a:lnTo>
                  <a:pt x="133" y="732"/>
                </a:lnTo>
                <a:lnTo>
                  <a:pt x="131" y="737"/>
                </a:lnTo>
                <a:lnTo>
                  <a:pt x="129" y="743"/>
                </a:lnTo>
                <a:lnTo>
                  <a:pt x="129" y="749"/>
                </a:lnTo>
                <a:lnTo>
                  <a:pt x="127" y="755"/>
                </a:lnTo>
                <a:lnTo>
                  <a:pt x="125" y="760"/>
                </a:lnTo>
                <a:lnTo>
                  <a:pt x="123" y="768"/>
                </a:lnTo>
                <a:lnTo>
                  <a:pt x="119" y="777"/>
                </a:lnTo>
                <a:lnTo>
                  <a:pt x="116" y="781"/>
                </a:lnTo>
                <a:lnTo>
                  <a:pt x="114" y="787"/>
                </a:lnTo>
                <a:lnTo>
                  <a:pt x="110" y="792"/>
                </a:lnTo>
                <a:lnTo>
                  <a:pt x="108" y="798"/>
                </a:lnTo>
                <a:lnTo>
                  <a:pt x="104" y="804"/>
                </a:lnTo>
                <a:lnTo>
                  <a:pt x="100" y="810"/>
                </a:lnTo>
                <a:lnTo>
                  <a:pt x="95" y="817"/>
                </a:lnTo>
                <a:lnTo>
                  <a:pt x="91" y="823"/>
                </a:lnTo>
                <a:lnTo>
                  <a:pt x="87" y="828"/>
                </a:lnTo>
                <a:lnTo>
                  <a:pt x="83" y="834"/>
                </a:lnTo>
                <a:lnTo>
                  <a:pt x="78" y="842"/>
                </a:lnTo>
                <a:lnTo>
                  <a:pt x="74" y="847"/>
                </a:lnTo>
                <a:lnTo>
                  <a:pt x="70" y="853"/>
                </a:lnTo>
                <a:lnTo>
                  <a:pt x="64" y="859"/>
                </a:lnTo>
                <a:lnTo>
                  <a:pt x="55" y="870"/>
                </a:lnTo>
                <a:lnTo>
                  <a:pt x="51" y="876"/>
                </a:lnTo>
                <a:lnTo>
                  <a:pt x="47" y="882"/>
                </a:lnTo>
                <a:lnTo>
                  <a:pt x="40" y="891"/>
                </a:lnTo>
                <a:lnTo>
                  <a:pt x="34" y="901"/>
                </a:lnTo>
                <a:lnTo>
                  <a:pt x="26" y="908"/>
                </a:lnTo>
                <a:lnTo>
                  <a:pt x="23" y="914"/>
                </a:lnTo>
                <a:lnTo>
                  <a:pt x="19" y="918"/>
                </a:lnTo>
                <a:lnTo>
                  <a:pt x="17" y="798"/>
                </a:lnTo>
                <a:lnTo>
                  <a:pt x="26" y="800"/>
                </a:lnTo>
                <a:lnTo>
                  <a:pt x="49" y="794"/>
                </a:lnTo>
                <a:lnTo>
                  <a:pt x="78" y="779"/>
                </a:lnTo>
                <a:lnTo>
                  <a:pt x="78" y="779"/>
                </a:lnTo>
                <a:close/>
              </a:path>
            </a:pathLst>
          </a:custGeom>
          <a:gradFill rotWithShape="0">
            <a:gsLst>
              <a:gs pos="0">
                <a:srgbClr val="FFFFFF"/>
              </a:gs>
              <a:gs pos="100000">
                <a:srgbClr val="CCCC00"/>
              </a:gs>
            </a:gsLst>
            <a:path path="rect">
              <a:fillToRect l="50000" t="50000" r="50000" b="50000"/>
            </a:path>
          </a:gradFill>
          <a:ln w="9525">
            <a:noFill/>
            <a:round/>
            <a:headEnd/>
            <a:tailEnd/>
          </a:ln>
        </p:spPr>
        <p:txBody>
          <a:bodyPr/>
          <a:lstStyle/>
          <a:p>
            <a:endParaRPr lang="en-US"/>
          </a:p>
        </p:txBody>
      </p:sp>
      <p:sp>
        <p:nvSpPr>
          <p:cNvPr id="77831" name="Rectangle 7"/>
          <p:cNvSpPr>
            <a:spLocks noChangeArrowheads="1"/>
          </p:cNvSpPr>
          <p:nvPr/>
        </p:nvSpPr>
        <p:spPr bwMode="auto">
          <a:xfrm>
            <a:off x="3857625" y="588963"/>
            <a:ext cx="2397125" cy="579437"/>
          </a:xfrm>
          <a:prstGeom prst="rect">
            <a:avLst/>
          </a:prstGeom>
          <a:noFill/>
          <a:ln w="9525">
            <a:noFill/>
            <a:miter lim="800000"/>
            <a:headEnd/>
            <a:tailEnd/>
          </a:ln>
          <a:effectLst/>
        </p:spPr>
        <p:txBody>
          <a:bodyPr wrap="none">
            <a:spAutoFit/>
          </a:bodyPr>
          <a:lstStyle/>
          <a:p>
            <a:pPr>
              <a:spcBef>
                <a:spcPct val="50000"/>
              </a:spcBef>
            </a:pPr>
            <a:r>
              <a:rPr lang="en-US" sz="3200" b="1" u="sng">
                <a:solidFill>
                  <a:srgbClr val="660033"/>
                </a:solidFill>
              </a:rPr>
              <a:t>KHOA HỌC</a:t>
            </a:r>
          </a:p>
        </p:txBody>
      </p:sp>
      <p:sp>
        <p:nvSpPr>
          <p:cNvPr id="77832" name="Rectangle 8"/>
          <p:cNvSpPr>
            <a:spLocks noChangeArrowheads="1"/>
          </p:cNvSpPr>
          <p:nvPr/>
        </p:nvSpPr>
        <p:spPr bwMode="auto">
          <a:xfrm>
            <a:off x="554038" y="1143000"/>
            <a:ext cx="8285162" cy="641350"/>
          </a:xfrm>
          <a:prstGeom prst="rect">
            <a:avLst/>
          </a:prstGeom>
          <a:noFill/>
          <a:ln w="9525">
            <a:noFill/>
            <a:miter lim="800000"/>
            <a:headEnd/>
            <a:tailEnd/>
          </a:ln>
          <a:effectLst/>
        </p:spPr>
        <p:txBody>
          <a:bodyPr wrap="none">
            <a:spAutoFit/>
          </a:bodyPr>
          <a:lstStyle/>
          <a:p>
            <a:pPr algn="ctr"/>
            <a:r>
              <a:rPr lang="en-US" sz="3600" b="1">
                <a:solidFill>
                  <a:srgbClr val="FF0000"/>
                </a:solidFill>
              </a:rPr>
              <a:t>MỘT SỐ CÁCH BẢO QUẢN THỨC ĂN</a:t>
            </a:r>
          </a:p>
        </p:txBody>
      </p:sp>
      <p:sp>
        <p:nvSpPr>
          <p:cNvPr id="77833" name="AutoShape 9"/>
          <p:cNvSpPr>
            <a:spLocks noChangeArrowheads="1"/>
          </p:cNvSpPr>
          <p:nvPr/>
        </p:nvSpPr>
        <p:spPr bwMode="auto">
          <a:xfrm>
            <a:off x="552450" y="6172200"/>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77834" name="AutoShape 10"/>
          <p:cNvSpPr>
            <a:spLocks noChangeArrowheads="1"/>
          </p:cNvSpPr>
          <p:nvPr/>
        </p:nvSpPr>
        <p:spPr bwMode="auto">
          <a:xfrm>
            <a:off x="3086100" y="6181725"/>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77835" name="AutoShape 11"/>
          <p:cNvSpPr>
            <a:spLocks noChangeArrowheads="1"/>
          </p:cNvSpPr>
          <p:nvPr/>
        </p:nvSpPr>
        <p:spPr bwMode="auto">
          <a:xfrm>
            <a:off x="8293100" y="6207125"/>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77836" name="AutoShape 12"/>
          <p:cNvSpPr>
            <a:spLocks noChangeArrowheads="1"/>
          </p:cNvSpPr>
          <p:nvPr/>
        </p:nvSpPr>
        <p:spPr bwMode="auto">
          <a:xfrm>
            <a:off x="5832475" y="6169025"/>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32" name="Picture 12" descr="SJ040"/>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6334" name="Freeform 14"/>
          <p:cNvSpPr>
            <a:spLocks/>
          </p:cNvSpPr>
          <p:nvPr/>
        </p:nvSpPr>
        <p:spPr bwMode="auto">
          <a:xfrm rot="-3494045">
            <a:off x="1419225" y="7143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sp>
        <p:nvSpPr>
          <p:cNvPr id="56335" name="Freeform 15"/>
          <p:cNvSpPr>
            <a:spLocks/>
          </p:cNvSpPr>
          <p:nvPr/>
        </p:nvSpPr>
        <p:spPr bwMode="auto">
          <a:xfrm rot="-3494045">
            <a:off x="2943225" y="44481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sp>
        <p:nvSpPr>
          <p:cNvPr id="56336" name="Freeform 16"/>
          <p:cNvSpPr>
            <a:spLocks/>
          </p:cNvSpPr>
          <p:nvPr/>
        </p:nvSpPr>
        <p:spPr bwMode="auto">
          <a:xfrm rot="-3494045">
            <a:off x="581025" y="43719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sp>
        <p:nvSpPr>
          <p:cNvPr id="56337" name="AutoShape 17"/>
          <p:cNvSpPr>
            <a:spLocks noChangeArrowheads="1"/>
          </p:cNvSpPr>
          <p:nvPr/>
        </p:nvSpPr>
        <p:spPr bwMode="auto">
          <a:xfrm>
            <a:off x="0" y="-228600"/>
            <a:ext cx="9144000" cy="1600200"/>
          </a:xfrm>
          <a:prstGeom prst="horizontalScroll">
            <a:avLst>
              <a:gd name="adj" fmla="val 12500"/>
            </a:avLst>
          </a:prstGeom>
          <a:gradFill rotWithShape="1">
            <a:gsLst>
              <a:gs pos="0">
                <a:srgbClr val="00FF00">
                  <a:alpha val="19000"/>
                </a:srgbClr>
              </a:gs>
              <a:gs pos="50000">
                <a:srgbClr val="99CCFF"/>
              </a:gs>
              <a:gs pos="100000">
                <a:srgbClr val="00FF00">
                  <a:alpha val="19000"/>
                </a:srgbClr>
              </a:gs>
            </a:gsLst>
            <a:lin ang="5400000" scaled="1"/>
          </a:gradFill>
          <a:ln w="9525">
            <a:solidFill>
              <a:srgbClr val="CC00FF"/>
            </a:solidFill>
            <a:round/>
            <a:headEnd/>
            <a:tailEnd/>
          </a:ln>
          <a:effectLst/>
        </p:spPr>
        <p:txBody>
          <a:bodyPr wrap="none" anchor="ctr"/>
          <a:lstStyle/>
          <a:p>
            <a:pPr algn="ctr"/>
            <a:endParaRPr lang="en-US"/>
          </a:p>
        </p:txBody>
      </p:sp>
      <p:sp>
        <p:nvSpPr>
          <p:cNvPr id="56338" name="Text Box 18"/>
          <p:cNvSpPr txBox="1">
            <a:spLocks noChangeArrowheads="1"/>
          </p:cNvSpPr>
          <p:nvPr/>
        </p:nvSpPr>
        <p:spPr bwMode="auto">
          <a:xfrm>
            <a:off x="914400" y="0"/>
            <a:ext cx="7772400" cy="1098550"/>
          </a:xfrm>
          <a:prstGeom prst="rect">
            <a:avLst/>
          </a:prstGeom>
          <a:noFill/>
          <a:ln w="9525">
            <a:noFill/>
            <a:miter lim="800000"/>
            <a:headEnd/>
            <a:tailEnd/>
          </a:ln>
          <a:effectLst/>
        </p:spPr>
        <p:txBody>
          <a:bodyPr>
            <a:spAutoFit/>
          </a:bodyPr>
          <a:lstStyle/>
          <a:p>
            <a:pPr algn="ctr">
              <a:spcBef>
                <a:spcPct val="50000"/>
              </a:spcBef>
            </a:pPr>
            <a:r>
              <a:rPr lang="en-US" sz="2400" b="1" u="sng">
                <a:solidFill>
                  <a:srgbClr val="FF0000"/>
                </a:solidFill>
              </a:rPr>
              <a:t>HOẠT ĐỘNG 1</a:t>
            </a:r>
          </a:p>
          <a:p>
            <a:pPr algn="ctr">
              <a:spcBef>
                <a:spcPct val="50000"/>
              </a:spcBef>
            </a:pPr>
            <a:r>
              <a:rPr lang="en-US" sz="2800" b="1">
                <a:solidFill>
                  <a:srgbClr val="FF0000"/>
                </a:solidFill>
              </a:rPr>
              <a:t>CÁC CÁCH BẢO QUẢN THỨC ĂN</a:t>
            </a:r>
          </a:p>
        </p:txBody>
      </p:sp>
      <p:pic>
        <p:nvPicPr>
          <p:cNvPr id="56339" name="Picture 19" descr="3a"/>
          <p:cNvPicPr>
            <a:picLocks noChangeAspect="1" noChangeArrowheads="1"/>
          </p:cNvPicPr>
          <p:nvPr/>
        </p:nvPicPr>
        <p:blipFill>
          <a:blip r:embed="rId3" cstate="print"/>
          <a:srcRect/>
          <a:stretch>
            <a:fillRect/>
          </a:stretch>
        </p:blipFill>
        <p:spPr bwMode="auto">
          <a:xfrm>
            <a:off x="2708275" y="1254125"/>
            <a:ext cx="3387725" cy="2898775"/>
          </a:xfrm>
          <a:prstGeom prst="rect">
            <a:avLst/>
          </a:prstGeom>
          <a:noFill/>
          <a:ln w="9525">
            <a:solidFill>
              <a:srgbClr val="CC3300"/>
            </a:solidFill>
            <a:miter lim="800000"/>
            <a:headEnd/>
            <a:tailEnd/>
          </a:ln>
        </p:spPr>
      </p:pic>
      <p:pic>
        <p:nvPicPr>
          <p:cNvPr id="56340" name="Picture 20" descr="5a"/>
          <p:cNvPicPr>
            <a:picLocks noChangeAspect="1" noChangeArrowheads="1"/>
          </p:cNvPicPr>
          <p:nvPr/>
        </p:nvPicPr>
        <p:blipFill>
          <a:blip r:embed="rId4" cstate="print"/>
          <a:srcRect/>
          <a:stretch>
            <a:fillRect/>
          </a:stretch>
        </p:blipFill>
        <p:spPr bwMode="auto">
          <a:xfrm>
            <a:off x="9525" y="4191000"/>
            <a:ext cx="2581275" cy="2647950"/>
          </a:xfrm>
          <a:prstGeom prst="rect">
            <a:avLst/>
          </a:prstGeom>
          <a:noFill/>
          <a:ln w="9525">
            <a:solidFill>
              <a:srgbClr val="CC3300"/>
            </a:solidFill>
            <a:miter lim="800000"/>
            <a:headEnd/>
            <a:tailEnd/>
          </a:ln>
        </p:spPr>
      </p:pic>
      <p:pic>
        <p:nvPicPr>
          <p:cNvPr id="56341" name="Picture 21" descr="7a"/>
          <p:cNvPicPr>
            <a:picLocks noChangeAspect="1" noChangeArrowheads="1"/>
          </p:cNvPicPr>
          <p:nvPr/>
        </p:nvPicPr>
        <p:blipFill>
          <a:blip r:embed="rId5" cstate="print"/>
          <a:srcRect/>
          <a:stretch>
            <a:fillRect/>
          </a:stretch>
        </p:blipFill>
        <p:spPr bwMode="auto">
          <a:xfrm>
            <a:off x="5181600" y="4343400"/>
            <a:ext cx="2124075" cy="2514600"/>
          </a:xfrm>
          <a:prstGeom prst="rect">
            <a:avLst/>
          </a:prstGeom>
          <a:noFill/>
          <a:ln w="9525">
            <a:solidFill>
              <a:srgbClr val="CC3300"/>
            </a:solidFill>
            <a:miter lim="800000"/>
            <a:headEnd/>
            <a:tailEnd/>
          </a:ln>
        </p:spPr>
      </p:pic>
      <p:pic>
        <p:nvPicPr>
          <p:cNvPr id="56342" name="Picture 22" descr="2a"/>
          <p:cNvPicPr>
            <a:picLocks noChangeAspect="1" noChangeArrowheads="1"/>
          </p:cNvPicPr>
          <p:nvPr/>
        </p:nvPicPr>
        <p:blipFill>
          <a:blip r:embed="rId6" cstate="print"/>
          <a:srcRect/>
          <a:stretch>
            <a:fillRect/>
          </a:stretch>
        </p:blipFill>
        <p:spPr bwMode="auto">
          <a:xfrm>
            <a:off x="31750" y="1241425"/>
            <a:ext cx="2524125" cy="2857500"/>
          </a:xfrm>
          <a:prstGeom prst="rect">
            <a:avLst/>
          </a:prstGeom>
          <a:noFill/>
          <a:ln w="9525">
            <a:solidFill>
              <a:srgbClr val="CC3300"/>
            </a:solidFill>
            <a:miter lim="800000"/>
            <a:headEnd/>
            <a:tailEnd/>
          </a:ln>
        </p:spPr>
      </p:pic>
      <p:pic>
        <p:nvPicPr>
          <p:cNvPr id="56343" name="Picture 23" descr="4a"/>
          <p:cNvPicPr>
            <a:picLocks noChangeAspect="1" noChangeArrowheads="1"/>
          </p:cNvPicPr>
          <p:nvPr/>
        </p:nvPicPr>
        <p:blipFill>
          <a:blip r:embed="rId7" cstate="print"/>
          <a:srcRect/>
          <a:stretch>
            <a:fillRect/>
          </a:stretch>
        </p:blipFill>
        <p:spPr bwMode="auto">
          <a:xfrm>
            <a:off x="6248400" y="1204913"/>
            <a:ext cx="2743200" cy="3076575"/>
          </a:xfrm>
          <a:prstGeom prst="rect">
            <a:avLst/>
          </a:prstGeom>
          <a:noFill/>
          <a:ln w="9525">
            <a:solidFill>
              <a:srgbClr val="CC3300"/>
            </a:solidFill>
            <a:miter lim="800000"/>
            <a:headEnd/>
            <a:tailEnd/>
          </a:ln>
        </p:spPr>
      </p:pic>
      <p:pic>
        <p:nvPicPr>
          <p:cNvPr id="56344" name="Picture 24" descr="6a"/>
          <p:cNvPicPr>
            <a:picLocks noChangeAspect="1" noChangeArrowheads="1"/>
          </p:cNvPicPr>
          <p:nvPr/>
        </p:nvPicPr>
        <p:blipFill>
          <a:blip r:embed="rId8" cstate="print"/>
          <a:srcRect/>
          <a:stretch>
            <a:fillRect/>
          </a:stretch>
        </p:blipFill>
        <p:spPr bwMode="auto">
          <a:xfrm>
            <a:off x="2743200" y="4191000"/>
            <a:ext cx="2286000" cy="2667000"/>
          </a:xfrm>
          <a:prstGeom prst="rect">
            <a:avLst/>
          </a:prstGeom>
          <a:noFill/>
          <a:ln w="9525">
            <a:solidFill>
              <a:srgbClr val="CC3300"/>
            </a:solidFill>
            <a:miter lim="800000"/>
            <a:headEnd/>
            <a:tailEnd/>
          </a:ln>
        </p:spPr>
      </p:pic>
      <p:pic>
        <p:nvPicPr>
          <p:cNvPr id="56345" name="Picture 25" descr="8a"/>
          <p:cNvPicPr>
            <a:picLocks noChangeAspect="1" noChangeArrowheads="1"/>
          </p:cNvPicPr>
          <p:nvPr/>
        </p:nvPicPr>
        <p:blipFill>
          <a:blip r:embed="rId9" cstate="print"/>
          <a:srcRect/>
          <a:stretch>
            <a:fillRect/>
          </a:stretch>
        </p:blipFill>
        <p:spPr bwMode="auto">
          <a:xfrm>
            <a:off x="7391400" y="4343400"/>
            <a:ext cx="1752600" cy="2514600"/>
          </a:xfrm>
          <a:prstGeom prst="rect">
            <a:avLst/>
          </a:prstGeom>
          <a:noFill/>
          <a:ln w="9525">
            <a:solidFill>
              <a:srgbClr val="CC3300"/>
            </a:solidFill>
            <a:miter lim="800000"/>
            <a:headEnd/>
            <a:tailEnd/>
          </a:ln>
        </p:spPr>
      </p:pic>
      <p:sp>
        <p:nvSpPr>
          <p:cNvPr id="56346" name="Text Box 26"/>
          <p:cNvSpPr txBox="1">
            <a:spLocks noChangeArrowheads="1"/>
          </p:cNvSpPr>
          <p:nvPr/>
        </p:nvSpPr>
        <p:spPr bwMode="auto">
          <a:xfrm>
            <a:off x="123825" y="3581400"/>
            <a:ext cx="466725" cy="579438"/>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1</a:t>
            </a:r>
          </a:p>
        </p:txBody>
      </p:sp>
      <p:sp>
        <p:nvSpPr>
          <p:cNvPr id="56347" name="Text Box 27"/>
          <p:cNvSpPr txBox="1">
            <a:spLocks noChangeArrowheads="1"/>
          </p:cNvSpPr>
          <p:nvPr/>
        </p:nvSpPr>
        <p:spPr bwMode="auto">
          <a:xfrm>
            <a:off x="4191000" y="3638550"/>
            <a:ext cx="533400" cy="579438"/>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2</a:t>
            </a:r>
          </a:p>
        </p:txBody>
      </p:sp>
      <p:sp>
        <p:nvSpPr>
          <p:cNvPr id="56348" name="Text Box 28"/>
          <p:cNvSpPr txBox="1">
            <a:spLocks noChangeArrowheads="1"/>
          </p:cNvSpPr>
          <p:nvPr/>
        </p:nvSpPr>
        <p:spPr bwMode="auto">
          <a:xfrm>
            <a:off x="7408863" y="3856038"/>
            <a:ext cx="54768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3</a:t>
            </a:r>
          </a:p>
        </p:txBody>
      </p:sp>
      <p:sp>
        <p:nvSpPr>
          <p:cNvPr id="56349" name="Text Box 29"/>
          <p:cNvSpPr txBox="1">
            <a:spLocks noChangeArrowheads="1"/>
          </p:cNvSpPr>
          <p:nvPr/>
        </p:nvSpPr>
        <p:spPr bwMode="auto">
          <a:xfrm>
            <a:off x="1193800" y="6396038"/>
            <a:ext cx="609600"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4</a:t>
            </a:r>
          </a:p>
        </p:txBody>
      </p:sp>
      <p:sp>
        <p:nvSpPr>
          <p:cNvPr id="56350" name="Text Box 30"/>
          <p:cNvSpPr txBox="1">
            <a:spLocks noChangeArrowheads="1"/>
          </p:cNvSpPr>
          <p:nvPr/>
        </p:nvSpPr>
        <p:spPr bwMode="auto">
          <a:xfrm>
            <a:off x="3749675" y="6424613"/>
            <a:ext cx="723900"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5</a:t>
            </a:r>
          </a:p>
        </p:txBody>
      </p:sp>
      <p:sp>
        <p:nvSpPr>
          <p:cNvPr id="56351" name="Text Box 31"/>
          <p:cNvSpPr txBox="1">
            <a:spLocks noChangeArrowheads="1"/>
          </p:cNvSpPr>
          <p:nvPr/>
        </p:nvSpPr>
        <p:spPr bwMode="auto">
          <a:xfrm>
            <a:off x="6024563" y="6367463"/>
            <a:ext cx="60483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6</a:t>
            </a:r>
          </a:p>
        </p:txBody>
      </p:sp>
      <p:sp>
        <p:nvSpPr>
          <p:cNvPr id="56352" name="Text Box 32"/>
          <p:cNvSpPr txBox="1">
            <a:spLocks noChangeArrowheads="1"/>
          </p:cNvSpPr>
          <p:nvPr/>
        </p:nvSpPr>
        <p:spPr bwMode="auto">
          <a:xfrm>
            <a:off x="7400925" y="6281738"/>
            <a:ext cx="523875"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56337"/>
                                        </p:tgtEl>
                                        <p:attrNameLst>
                                          <p:attrName>style.visibility</p:attrName>
                                        </p:attrNameLst>
                                      </p:cBhvr>
                                      <p:to>
                                        <p:strVal val="visible"/>
                                      </p:to>
                                    </p:set>
                                    <p:anim calcmode="discrete" valueType="clr">
                                      <p:cBhvr override="childStyle">
                                        <p:cTn id="7" dur="80"/>
                                        <p:tgtEl>
                                          <p:spTgt spid="56337"/>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56337"/>
                                        </p:tgtEl>
                                        <p:attrNameLst>
                                          <p:attrName>fillcolor</p:attrName>
                                        </p:attrNameLst>
                                      </p:cBhvr>
                                      <p:tavLst>
                                        <p:tav tm="0">
                                          <p:val>
                                            <p:clrVal>
                                              <a:schemeClr val="accent2"/>
                                            </p:clrVal>
                                          </p:val>
                                        </p:tav>
                                        <p:tav tm="50000">
                                          <p:val>
                                            <p:clrVal>
                                              <a:schemeClr val="hlink"/>
                                            </p:clrVal>
                                          </p:val>
                                        </p:tav>
                                      </p:tavLst>
                                    </p:anim>
                                    <p:set>
                                      <p:cBhvr>
                                        <p:cTn id="9" dur="80"/>
                                        <p:tgtEl>
                                          <p:spTgt spid="56337"/>
                                        </p:tgtEl>
                                        <p:attrNameLst>
                                          <p:attrName>fill.type</p:attrName>
                                        </p:attrNameLst>
                                      </p:cBhvr>
                                      <p:to>
                                        <p:strVal val="solid"/>
                                      </p:to>
                                    </p:set>
                                  </p:childTnLst>
                                </p:cTn>
                              </p:par>
                              <p:par>
                                <p:cTn id="10" presetID="27" presetClass="entr" presetSubtype="0" fill="hold" grpId="0" nodeType="withEffect">
                                  <p:stCondLst>
                                    <p:cond delay="0"/>
                                  </p:stCondLst>
                                  <p:iterate type="lt">
                                    <p:tmPct val="50000"/>
                                  </p:iterate>
                                  <p:childTnLst>
                                    <p:set>
                                      <p:cBhvr>
                                        <p:cTn id="11" dur="1" fill="hold">
                                          <p:stCondLst>
                                            <p:cond delay="0"/>
                                          </p:stCondLst>
                                        </p:cTn>
                                        <p:tgtEl>
                                          <p:spTgt spid="56338"/>
                                        </p:tgtEl>
                                        <p:attrNameLst>
                                          <p:attrName>style.visibility</p:attrName>
                                        </p:attrNameLst>
                                      </p:cBhvr>
                                      <p:to>
                                        <p:strVal val="visible"/>
                                      </p:to>
                                    </p:set>
                                    <p:anim calcmode="discrete" valueType="clr">
                                      <p:cBhvr override="childStyle">
                                        <p:cTn id="12" dur="80"/>
                                        <p:tgtEl>
                                          <p:spTgt spid="5633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6338"/>
                                        </p:tgtEl>
                                        <p:attrNameLst>
                                          <p:attrName>fillcolor</p:attrName>
                                        </p:attrNameLst>
                                      </p:cBhvr>
                                      <p:tavLst>
                                        <p:tav tm="0">
                                          <p:val>
                                            <p:clrVal>
                                              <a:schemeClr val="accent2"/>
                                            </p:clrVal>
                                          </p:val>
                                        </p:tav>
                                        <p:tav tm="50000">
                                          <p:val>
                                            <p:clrVal>
                                              <a:schemeClr val="hlink"/>
                                            </p:clrVal>
                                          </p:val>
                                        </p:tav>
                                      </p:tavLst>
                                    </p:anim>
                                    <p:set>
                                      <p:cBhvr>
                                        <p:cTn id="14" dur="80"/>
                                        <p:tgtEl>
                                          <p:spTgt spid="5633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3" presetClass="entr" presetSubtype="16" fill="hold" nodeType="clickEffect">
                                  <p:stCondLst>
                                    <p:cond delay="0"/>
                                  </p:stCondLst>
                                  <p:childTnLst>
                                    <p:set>
                                      <p:cBhvr>
                                        <p:cTn id="18" dur="1" fill="hold">
                                          <p:stCondLst>
                                            <p:cond delay="0"/>
                                          </p:stCondLst>
                                        </p:cTn>
                                        <p:tgtEl>
                                          <p:spTgt spid="56342"/>
                                        </p:tgtEl>
                                        <p:attrNameLst>
                                          <p:attrName>style.visibility</p:attrName>
                                        </p:attrNameLst>
                                      </p:cBhvr>
                                      <p:to>
                                        <p:strVal val="visible"/>
                                      </p:to>
                                    </p:set>
                                    <p:animEffect transition="in" filter="plus(in)">
                                      <p:cBhvr>
                                        <p:cTn id="19" dur="2000"/>
                                        <p:tgtEl>
                                          <p:spTgt spid="56342"/>
                                        </p:tgtEl>
                                      </p:cBhvr>
                                    </p:animEffect>
                                  </p:childTnLst>
                                </p:cTn>
                              </p:par>
                              <p:par>
                                <p:cTn id="20" presetID="13" presetClass="entr" presetSubtype="16" fill="hold" grpId="0" nodeType="withEffect">
                                  <p:stCondLst>
                                    <p:cond delay="0"/>
                                  </p:stCondLst>
                                  <p:childTnLst>
                                    <p:set>
                                      <p:cBhvr>
                                        <p:cTn id="21" dur="1" fill="hold">
                                          <p:stCondLst>
                                            <p:cond delay="0"/>
                                          </p:stCondLst>
                                        </p:cTn>
                                        <p:tgtEl>
                                          <p:spTgt spid="56346"/>
                                        </p:tgtEl>
                                        <p:attrNameLst>
                                          <p:attrName>style.visibility</p:attrName>
                                        </p:attrNameLst>
                                      </p:cBhvr>
                                      <p:to>
                                        <p:strVal val="visible"/>
                                      </p:to>
                                    </p:set>
                                    <p:animEffect transition="in" filter="plus(in)">
                                      <p:cBhvr>
                                        <p:cTn id="22" dur="2000"/>
                                        <p:tgtEl>
                                          <p:spTgt spid="56346"/>
                                        </p:tgtEl>
                                      </p:cBhvr>
                                    </p:animEffect>
                                  </p:childTnLst>
                                </p:cTn>
                              </p:par>
                              <p:par>
                                <p:cTn id="23" presetID="13" presetClass="entr" presetSubtype="16" fill="hold" nodeType="withEffect">
                                  <p:stCondLst>
                                    <p:cond delay="0"/>
                                  </p:stCondLst>
                                  <p:childTnLst>
                                    <p:set>
                                      <p:cBhvr>
                                        <p:cTn id="24" dur="1" fill="hold">
                                          <p:stCondLst>
                                            <p:cond delay="0"/>
                                          </p:stCondLst>
                                        </p:cTn>
                                        <p:tgtEl>
                                          <p:spTgt spid="56339"/>
                                        </p:tgtEl>
                                        <p:attrNameLst>
                                          <p:attrName>style.visibility</p:attrName>
                                        </p:attrNameLst>
                                      </p:cBhvr>
                                      <p:to>
                                        <p:strVal val="visible"/>
                                      </p:to>
                                    </p:set>
                                    <p:animEffect transition="in" filter="plus(in)">
                                      <p:cBhvr>
                                        <p:cTn id="25" dur="2000"/>
                                        <p:tgtEl>
                                          <p:spTgt spid="56339"/>
                                        </p:tgtEl>
                                      </p:cBhvr>
                                    </p:animEffect>
                                  </p:childTnLst>
                                </p:cTn>
                              </p:par>
                              <p:par>
                                <p:cTn id="26" presetID="13" presetClass="entr" presetSubtype="16" fill="hold" grpId="0" nodeType="withEffect">
                                  <p:stCondLst>
                                    <p:cond delay="0"/>
                                  </p:stCondLst>
                                  <p:childTnLst>
                                    <p:set>
                                      <p:cBhvr>
                                        <p:cTn id="27" dur="1" fill="hold">
                                          <p:stCondLst>
                                            <p:cond delay="0"/>
                                          </p:stCondLst>
                                        </p:cTn>
                                        <p:tgtEl>
                                          <p:spTgt spid="56347"/>
                                        </p:tgtEl>
                                        <p:attrNameLst>
                                          <p:attrName>style.visibility</p:attrName>
                                        </p:attrNameLst>
                                      </p:cBhvr>
                                      <p:to>
                                        <p:strVal val="visible"/>
                                      </p:to>
                                    </p:set>
                                    <p:animEffect transition="in" filter="plus(in)">
                                      <p:cBhvr>
                                        <p:cTn id="28" dur="2000"/>
                                        <p:tgtEl>
                                          <p:spTgt spid="56347"/>
                                        </p:tgtEl>
                                      </p:cBhvr>
                                    </p:animEffect>
                                  </p:childTnLst>
                                </p:cTn>
                              </p:par>
                              <p:par>
                                <p:cTn id="29" presetID="13" presetClass="entr" presetSubtype="16" fill="hold" nodeType="withEffect">
                                  <p:stCondLst>
                                    <p:cond delay="0"/>
                                  </p:stCondLst>
                                  <p:childTnLst>
                                    <p:set>
                                      <p:cBhvr>
                                        <p:cTn id="30" dur="1" fill="hold">
                                          <p:stCondLst>
                                            <p:cond delay="0"/>
                                          </p:stCondLst>
                                        </p:cTn>
                                        <p:tgtEl>
                                          <p:spTgt spid="56343"/>
                                        </p:tgtEl>
                                        <p:attrNameLst>
                                          <p:attrName>style.visibility</p:attrName>
                                        </p:attrNameLst>
                                      </p:cBhvr>
                                      <p:to>
                                        <p:strVal val="visible"/>
                                      </p:to>
                                    </p:set>
                                    <p:animEffect transition="in" filter="plus(in)">
                                      <p:cBhvr>
                                        <p:cTn id="31" dur="2000"/>
                                        <p:tgtEl>
                                          <p:spTgt spid="56343"/>
                                        </p:tgtEl>
                                      </p:cBhvr>
                                    </p:animEffect>
                                  </p:childTnLst>
                                </p:cTn>
                              </p:par>
                              <p:par>
                                <p:cTn id="32" presetID="13" presetClass="entr" presetSubtype="16" fill="hold" grpId="0" nodeType="withEffect">
                                  <p:stCondLst>
                                    <p:cond delay="0"/>
                                  </p:stCondLst>
                                  <p:childTnLst>
                                    <p:set>
                                      <p:cBhvr>
                                        <p:cTn id="33" dur="1" fill="hold">
                                          <p:stCondLst>
                                            <p:cond delay="0"/>
                                          </p:stCondLst>
                                        </p:cTn>
                                        <p:tgtEl>
                                          <p:spTgt spid="56348"/>
                                        </p:tgtEl>
                                        <p:attrNameLst>
                                          <p:attrName>style.visibility</p:attrName>
                                        </p:attrNameLst>
                                      </p:cBhvr>
                                      <p:to>
                                        <p:strVal val="visible"/>
                                      </p:to>
                                    </p:set>
                                    <p:animEffect transition="in" filter="plus(in)">
                                      <p:cBhvr>
                                        <p:cTn id="34" dur="2000"/>
                                        <p:tgtEl>
                                          <p:spTgt spid="56348"/>
                                        </p:tgtEl>
                                      </p:cBhvr>
                                    </p:animEffect>
                                  </p:childTnLst>
                                </p:cTn>
                              </p:par>
                              <p:par>
                                <p:cTn id="35" presetID="13" presetClass="entr" presetSubtype="16" fill="hold" nodeType="withEffect">
                                  <p:stCondLst>
                                    <p:cond delay="0"/>
                                  </p:stCondLst>
                                  <p:childTnLst>
                                    <p:set>
                                      <p:cBhvr>
                                        <p:cTn id="36" dur="1" fill="hold">
                                          <p:stCondLst>
                                            <p:cond delay="0"/>
                                          </p:stCondLst>
                                        </p:cTn>
                                        <p:tgtEl>
                                          <p:spTgt spid="56340"/>
                                        </p:tgtEl>
                                        <p:attrNameLst>
                                          <p:attrName>style.visibility</p:attrName>
                                        </p:attrNameLst>
                                      </p:cBhvr>
                                      <p:to>
                                        <p:strVal val="visible"/>
                                      </p:to>
                                    </p:set>
                                    <p:animEffect transition="in" filter="plus(in)">
                                      <p:cBhvr>
                                        <p:cTn id="37" dur="2000"/>
                                        <p:tgtEl>
                                          <p:spTgt spid="56340"/>
                                        </p:tgtEl>
                                      </p:cBhvr>
                                    </p:animEffect>
                                  </p:childTnLst>
                                </p:cTn>
                              </p:par>
                              <p:par>
                                <p:cTn id="38" presetID="13" presetClass="entr" presetSubtype="16" fill="hold" grpId="0" nodeType="withEffect">
                                  <p:stCondLst>
                                    <p:cond delay="0"/>
                                  </p:stCondLst>
                                  <p:childTnLst>
                                    <p:set>
                                      <p:cBhvr>
                                        <p:cTn id="39" dur="1" fill="hold">
                                          <p:stCondLst>
                                            <p:cond delay="0"/>
                                          </p:stCondLst>
                                        </p:cTn>
                                        <p:tgtEl>
                                          <p:spTgt spid="56349"/>
                                        </p:tgtEl>
                                        <p:attrNameLst>
                                          <p:attrName>style.visibility</p:attrName>
                                        </p:attrNameLst>
                                      </p:cBhvr>
                                      <p:to>
                                        <p:strVal val="visible"/>
                                      </p:to>
                                    </p:set>
                                    <p:animEffect transition="in" filter="plus(in)">
                                      <p:cBhvr>
                                        <p:cTn id="40" dur="2000"/>
                                        <p:tgtEl>
                                          <p:spTgt spid="56349"/>
                                        </p:tgtEl>
                                      </p:cBhvr>
                                    </p:animEffect>
                                  </p:childTnLst>
                                </p:cTn>
                              </p:par>
                              <p:par>
                                <p:cTn id="41" presetID="13" presetClass="entr" presetSubtype="16" fill="hold" nodeType="withEffect">
                                  <p:stCondLst>
                                    <p:cond delay="0"/>
                                  </p:stCondLst>
                                  <p:childTnLst>
                                    <p:set>
                                      <p:cBhvr>
                                        <p:cTn id="42" dur="1" fill="hold">
                                          <p:stCondLst>
                                            <p:cond delay="0"/>
                                          </p:stCondLst>
                                        </p:cTn>
                                        <p:tgtEl>
                                          <p:spTgt spid="56344"/>
                                        </p:tgtEl>
                                        <p:attrNameLst>
                                          <p:attrName>style.visibility</p:attrName>
                                        </p:attrNameLst>
                                      </p:cBhvr>
                                      <p:to>
                                        <p:strVal val="visible"/>
                                      </p:to>
                                    </p:set>
                                    <p:animEffect transition="in" filter="plus(in)">
                                      <p:cBhvr>
                                        <p:cTn id="43" dur="2000"/>
                                        <p:tgtEl>
                                          <p:spTgt spid="56344"/>
                                        </p:tgtEl>
                                      </p:cBhvr>
                                    </p:animEffect>
                                  </p:childTnLst>
                                </p:cTn>
                              </p:par>
                              <p:par>
                                <p:cTn id="44" presetID="13" presetClass="entr" presetSubtype="16" fill="hold" grpId="0" nodeType="withEffect">
                                  <p:stCondLst>
                                    <p:cond delay="0"/>
                                  </p:stCondLst>
                                  <p:childTnLst>
                                    <p:set>
                                      <p:cBhvr>
                                        <p:cTn id="45" dur="1" fill="hold">
                                          <p:stCondLst>
                                            <p:cond delay="0"/>
                                          </p:stCondLst>
                                        </p:cTn>
                                        <p:tgtEl>
                                          <p:spTgt spid="56350"/>
                                        </p:tgtEl>
                                        <p:attrNameLst>
                                          <p:attrName>style.visibility</p:attrName>
                                        </p:attrNameLst>
                                      </p:cBhvr>
                                      <p:to>
                                        <p:strVal val="visible"/>
                                      </p:to>
                                    </p:set>
                                    <p:animEffect transition="in" filter="plus(in)">
                                      <p:cBhvr>
                                        <p:cTn id="46" dur="2000"/>
                                        <p:tgtEl>
                                          <p:spTgt spid="56350"/>
                                        </p:tgtEl>
                                      </p:cBhvr>
                                    </p:animEffect>
                                  </p:childTnLst>
                                </p:cTn>
                              </p:par>
                              <p:par>
                                <p:cTn id="47" presetID="13" presetClass="entr" presetSubtype="16" fill="hold" nodeType="withEffect">
                                  <p:stCondLst>
                                    <p:cond delay="0"/>
                                  </p:stCondLst>
                                  <p:childTnLst>
                                    <p:set>
                                      <p:cBhvr>
                                        <p:cTn id="48" dur="1" fill="hold">
                                          <p:stCondLst>
                                            <p:cond delay="0"/>
                                          </p:stCondLst>
                                        </p:cTn>
                                        <p:tgtEl>
                                          <p:spTgt spid="56341"/>
                                        </p:tgtEl>
                                        <p:attrNameLst>
                                          <p:attrName>style.visibility</p:attrName>
                                        </p:attrNameLst>
                                      </p:cBhvr>
                                      <p:to>
                                        <p:strVal val="visible"/>
                                      </p:to>
                                    </p:set>
                                    <p:animEffect transition="in" filter="plus(in)">
                                      <p:cBhvr>
                                        <p:cTn id="49" dur="2000"/>
                                        <p:tgtEl>
                                          <p:spTgt spid="56341"/>
                                        </p:tgtEl>
                                      </p:cBhvr>
                                    </p:animEffect>
                                  </p:childTnLst>
                                </p:cTn>
                              </p:par>
                              <p:par>
                                <p:cTn id="50" presetID="13" presetClass="entr" presetSubtype="16" fill="hold" grpId="0" nodeType="withEffect">
                                  <p:stCondLst>
                                    <p:cond delay="0"/>
                                  </p:stCondLst>
                                  <p:childTnLst>
                                    <p:set>
                                      <p:cBhvr>
                                        <p:cTn id="51" dur="1" fill="hold">
                                          <p:stCondLst>
                                            <p:cond delay="0"/>
                                          </p:stCondLst>
                                        </p:cTn>
                                        <p:tgtEl>
                                          <p:spTgt spid="56351"/>
                                        </p:tgtEl>
                                        <p:attrNameLst>
                                          <p:attrName>style.visibility</p:attrName>
                                        </p:attrNameLst>
                                      </p:cBhvr>
                                      <p:to>
                                        <p:strVal val="visible"/>
                                      </p:to>
                                    </p:set>
                                    <p:animEffect transition="in" filter="plus(in)">
                                      <p:cBhvr>
                                        <p:cTn id="52" dur="2000"/>
                                        <p:tgtEl>
                                          <p:spTgt spid="56351"/>
                                        </p:tgtEl>
                                      </p:cBhvr>
                                    </p:animEffect>
                                  </p:childTnLst>
                                </p:cTn>
                              </p:par>
                              <p:par>
                                <p:cTn id="53" presetID="13" presetClass="entr" presetSubtype="16" fill="hold" nodeType="withEffect">
                                  <p:stCondLst>
                                    <p:cond delay="0"/>
                                  </p:stCondLst>
                                  <p:childTnLst>
                                    <p:set>
                                      <p:cBhvr>
                                        <p:cTn id="54" dur="1" fill="hold">
                                          <p:stCondLst>
                                            <p:cond delay="0"/>
                                          </p:stCondLst>
                                        </p:cTn>
                                        <p:tgtEl>
                                          <p:spTgt spid="56345"/>
                                        </p:tgtEl>
                                        <p:attrNameLst>
                                          <p:attrName>style.visibility</p:attrName>
                                        </p:attrNameLst>
                                      </p:cBhvr>
                                      <p:to>
                                        <p:strVal val="visible"/>
                                      </p:to>
                                    </p:set>
                                    <p:animEffect transition="in" filter="plus(in)">
                                      <p:cBhvr>
                                        <p:cTn id="55" dur="2000"/>
                                        <p:tgtEl>
                                          <p:spTgt spid="56345"/>
                                        </p:tgtEl>
                                      </p:cBhvr>
                                    </p:animEffect>
                                  </p:childTnLst>
                                </p:cTn>
                              </p:par>
                              <p:par>
                                <p:cTn id="56" presetID="13" presetClass="entr" presetSubtype="16" fill="hold" grpId="0" nodeType="withEffect">
                                  <p:stCondLst>
                                    <p:cond delay="0"/>
                                  </p:stCondLst>
                                  <p:childTnLst>
                                    <p:set>
                                      <p:cBhvr>
                                        <p:cTn id="57" dur="1" fill="hold">
                                          <p:stCondLst>
                                            <p:cond delay="0"/>
                                          </p:stCondLst>
                                        </p:cTn>
                                        <p:tgtEl>
                                          <p:spTgt spid="56352"/>
                                        </p:tgtEl>
                                        <p:attrNameLst>
                                          <p:attrName>style.visibility</p:attrName>
                                        </p:attrNameLst>
                                      </p:cBhvr>
                                      <p:to>
                                        <p:strVal val="visible"/>
                                      </p:to>
                                    </p:set>
                                    <p:animEffect transition="in" filter="plus(in)">
                                      <p:cBhvr>
                                        <p:cTn id="58" dur="2000"/>
                                        <p:tgtEl>
                                          <p:spTgt spid="563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37" grpId="0" animBg="1"/>
      <p:bldP spid="56338" grpId="0"/>
      <p:bldP spid="56346" grpId="0"/>
      <p:bldP spid="56347" grpId="0"/>
      <p:bldP spid="56348" grpId="0"/>
      <p:bldP spid="56349" grpId="0"/>
      <p:bldP spid="56350" grpId="0"/>
      <p:bldP spid="56351" grpId="0"/>
      <p:bldP spid="5635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Freeform 3"/>
          <p:cNvSpPr>
            <a:spLocks/>
          </p:cNvSpPr>
          <p:nvPr/>
        </p:nvSpPr>
        <p:spPr bwMode="auto">
          <a:xfrm rot="-3494045">
            <a:off x="1419225" y="7143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sp>
        <p:nvSpPr>
          <p:cNvPr id="100356" name="Freeform 4"/>
          <p:cNvSpPr>
            <a:spLocks/>
          </p:cNvSpPr>
          <p:nvPr/>
        </p:nvSpPr>
        <p:spPr bwMode="auto">
          <a:xfrm rot="-3494045">
            <a:off x="2943225" y="44481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sp>
        <p:nvSpPr>
          <p:cNvPr id="100357" name="Freeform 5"/>
          <p:cNvSpPr>
            <a:spLocks/>
          </p:cNvSpPr>
          <p:nvPr/>
        </p:nvSpPr>
        <p:spPr bwMode="auto">
          <a:xfrm rot="-3494045">
            <a:off x="581025" y="4371975"/>
            <a:ext cx="1268413" cy="1973263"/>
          </a:xfrm>
          <a:custGeom>
            <a:avLst/>
            <a:gdLst/>
            <a:ahLst/>
            <a:cxnLst>
              <a:cxn ang="0">
                <a:pos x="158" y="1022"/>
              </a:cxn>
              <a:cxn ang="0">
                <a:pos x="184" y="904"/>
              </a:cxn>
              <a:cxn ang="0">
                <a:pos x="171" y="834"/>
              </a:cxn>
              <a:cxn ang="0">
                <a:pos x="148" y="768"/>
              </a:cxn>
              <a:cxn ang="0">
                <a:pos x="122" y="692"/>
              </a:cxn>
              <a:cxn ang="0">
                <a:pos x="116" y="561"/>
              </a:cxn>
              <a:cxn ang="0">
                <a:pos x="152" y="493"/>
              </a:cxn>
              <a:cxn ang="0">
                <a:pos x="199" y="440"/>
              </a:cxn>
              <a:cxn ang="0">
                <a:pos x="211" y="481"/>
              </a:cxn>
              <a:cxn ang="0">
                <a:pos x="228" y="553"/>
              </a:cxn>
              <a:cxn ang="0">
                <a:pos x="298" y="553"/>
              </a:cxn>
              <a:cxn ang="0">
                <a:pos x="304" y="457"/>
              </a:cxn>
              <a:cxn ang="0">
                <a:pos x="270" y="360"/>
              </a:cxn>
              <a:cxn ang="0">
                <a:pos x="271" y="261"/>
              </a:cxn>
              <a:cxn ang="0">
                <a:pos x="357" y="275"/>
              </a:cxn>
              <a:cxn ang="0">
                <a:pos x="385" y="373"/>
              </a:cxn>
              <a:cxn ang="0">
                <a:pos x="431" y="373"/>
              </a:cxn>
              <a:cxn ang="0">
                <a:pos x="421" y="284"/>
              </a:cxn>
              <a:cxn ang="0">
                <a:pos x="414" y="231"/>
              </a:cxn>
              <a:cxn ang="0">
                <a:pos x="406" y="168"/>
              </a:cxn>
              <a:cxn ang="0">
                <a:pos x="406" y="58"/>
              </a:cxn>
              <a:cxn ang="0">
                <a:pos x="497" y="75"/>
              </a:cxn>
              <a:cxn ang="0">
                <a:pos x="507" y="157"/>
              </a:cxn>
              <a:cxn ang="0">
                <a:pos x="505" y="250"/>
              </a:cxn>
              <a:cxn ang="0">
                <a:pos x="520" y="267"/>
              </a:cxn>
              <a:cxn ang="0">
                <a:pos x="571" y="32"/>
              </a:cxn>
              <a:cxn ang="0">
                <a:pos x="643" y="0"/>
              </a:cxn>
              <a:cxn ang="0">
                <a:pos x="670" y="79"/>
              </a:cxn>
              <a:cxn ang="0">
                <a:pos x="632" y="149"/>
              </a:cxn>
              <a:cxn ang="0">
                <a:pos x="761" y="189"/>
              </a:cxn>
              <a:cxn ang="0">
                <a:pos x="713" y="231"/>
              </a:cxn>
              <a:cxn ang="0">
                <a:pos x="600" y="280"/>
              </a:cxn>
              <a:cxn ang="0">
                <a:pos x="763" y="356"/>
              </a:cxn>
              <a:cxn ang="0">
                <a:pos x="755" y="411"/>
              </a:cxn>
              <a:cxn ang="0">
                <a:pos x="573" y="453"/>
              </a:cxn>
              <a:cxn ang="0">
                <a:pos x="558" y="521"/>
              </a:cxn>
              <a:cxn ang="0">
                <a:pos x="712" y="508"/>
              </a:cxn>
              <a:cxn ang="0">
                <a:pos x="795" y="591"/>
              </a:cxn>
              <a:cxn ang="0">
                <a:pos x="742" y="656"/>
              </a:cxn>
              <a:cxn ang="0">
                <a:pos x="507" y="654"/>
              </a:cxn>
              <a:cxn ang="0">
                <a:pos x="558" y="699"/>
              </a:cxn>
              <a:cxn ang="0">
                <a:pos x="651" y="754"/>
              </a:cxn>
              <a:cxn ang="0">
                <a:pos x="617" y="821"/>
              </a:cxn>
              <a:cxn ang="0">
                <a:pos x="567" y="885"/>
              </a:cxn>
              <a:cxn ang="0">
                <a:pos x="505" y="938"/>
              </a:cxn>
              <a:cxn ang="0">
                <a:pos x="410" y="970"/>
              </a:cxn>
              <a:cxn ang="0">
                <a:pos x="275" y="1018"/>
              </a:cxn>
              <a:cxn ang="0">
                <a:pos x="588" y="766"/>
              </a:cxn>
              <a:cxn ang="0">
                <a:pos x="723" y="383"/>
              </a:cxn>
              <a:cxn ang="0">
                <a:pos x="554" y="252"/>
              </a:cxn>
              <a:cxn ang="0">
                <a:pos x="378" y="631"/>
              </a:cxn>
              <a:cxn ang="0">
                <a:pos x="249" y="936"/>
              </a:cxn>
              <a:cxn ang="0">
                <a:pos x="209" y="1035"/>
              </a:cxn>
              <a:cxn ang="0">
                <a:pos x="177" y="1086"/>
              </a:cxn>
              <a:cxn ang="0">
                <a:pos x="133" y="1130"/>
              </a:cxn>
              <a:cxn ang="0">
                <a:pos x="84" y="1175"/>
              </a:cxn>
              <a:cxn ang="0">
                <a:pos x="15" y="1232"/>
              </a:cxn>
              <a:cxn ang="0">
                <a:pos x="125" y="1063"/>
              </a:cxn>
            </a:cxnLst>
            <a:rect l="0" t="0" r="r" b="b"/>
            <a:pathLst>
              <a:path w="799" h="1243">
                <a:moveTo>
                  <a:pt x="125" y="1063"/>
                </a:moveTo>
                <a:lnTo>
                  <a:pt x="129" y="1060"/>
                </a:lnTo>
                <a:lnTo>
                  <a:pt x="139" y="1048"/>
                </a:lnTo>
                <a:lnTo>
                  <a:pt x="144" y="1041"/>
                </a:lnTo>
                <a:lnTo>
                  <a:pt x="150" y="1031"/>
                </a:lnTo>
                <a:lnTo>
                  <a:pt x="158" y="1022"/>
                </a:lnTo>
                <a:lnTo>
                  <a:pt x="163" y="1008"/>
                </a:lnTo>
                <a:lnTo>
                  <a:pt x="177" y="980"/>
                </a:lnTo>
                <a:lnTo>
                  <a:pt x="184" y="944"/>
                </a:lnTo>
                <a:lnTo>
                  <a:pt x="184" y="925"/>
                </a:lnTo>
                <a:lnTo>
                  <a:pt x="184" y="914"/>
                </a:lnTo>
                <a:lnTo>
                  <a:pt x="184" y="904"/>
                </a:lnTo>
                <a:lnTo>
                  <a:pt x="184" y="893"/>
                </a:lnTo>
                <a:lnTo>
                  <a:pt x="182" y="881"/>
                </a:lnTo>
                <a:lnTo>
                  <a:pt x="180" y="870"/>
                </a:lnTo>
                <a:lnTo>
                  <a:pt x="177" y="857"/>
                </a:lnTo>
                <a:lnTo>
                  <a:pt x="175" y="845"/>
                </a:lnTo>
                <a:lnTo>
                  <a:pt x="171" y="834"/>
                </a:lnTo>
                <a:lnTo>
                  <a:pt x="167" y="821"/>
                </a:lnTo>
                <a:lnTo>
                  <a:pt x="163" y="811"/>
                </a:lnTo>
                <a:lnTo>
                  <a:pt x="160" y="800"/>
                </a:lnTo>
                <a:lnTo>
                  <a:pt x="156" y="788"/>
                </a:lnTo>
                <a:lnTo>
                  <a:pt x="152" y="777"/>
                </a:lnTo>
                <a:lnTo>
                  <a:pt x="148" y="768"/>
                </a:lnTo>
                <a:lnTo>
                  <a:pt x="144" y="758"/>
                </a:lnTo>
                <a:lnTo>
                  <a:pt x="141" y="747"/>
                </a:lnTo>
                <a:lnTo>
                  <a:pt x="135" y="728"/>
                </a:lnTo>
                <a:lnTo>
                  <a:pt x="131" y="718"/>
                </a:lnTo>
                <a:lnTo>
                  <a:pt x="127" y="709"/>
                </a:lnTo>
                <a:lnTo>
                  <a:pt x="122" y="692"/>
                </a:lnTo>
                <a:lnTo>
                  <a:pt x="116" y="675"/>
                </a:lnTo>
                <a:lnTo>
                  <a:pt x="112" y="658"/>
                </a:lnTo>
                <a:lnTo>
                  <a:pt x="110" y="641"/>
                </a:lnTo>
                <a:lnTo>
                  <a:pt x="108" y="625"/>
                </a:lnTo>
                <a:lnTo>
                  <a:pt x="108" y="593"/>
                </a:lnTo>
                <a:lnTo>
                  <a:pt x="116" y="561"/>
                </a:lnTo>
                <a:lnTo>
                  <a:pt x="122" y="544"/>
                </a:lnTo>
                <a:lnTo>
                  <a:pt x="129" y="531"/>
                </a:lnTo>
                <a:lnTo>
                  <a:pt x="133" y="523"/>
                </a:lnTo>
                <a:lnTo>
                  <a:pt x="137" y="515"/>
                </a:lnTo>
                <a:lnTo>
                  <a:pt x="144" y="504"/>
                </a:lnTo>
                <a:lnTo>
                  <a:pt x="152" y="493"/>
                </a:lnTo>
                <a:lnTo>
                  <a:pt x="160" y="481"/>
                </a:lnTo>
                <a:lnTo>
                  <a:pt x="167" y="472"/>
                </a:lnTo>
                <a:lnTo>
                  <a:pt x="175" y="462"/>
                </a:lnTo>
                <a:lnTo>
                  <a:pt x="180" y="455"/>
                </a:lnTo>
                <a:lnTo>
                  <a:pt x="188" y="449"/>
                </a:lnTo>
                <a:lnTo>
                  <a:pt x="199" y="440"/>
                </a:lnTo>
                <a:lnTo>
                  <a:pt x="209" y="430"/>
                </a:lnTo>
                <a:lnTo>
                  <a:pt x="209" y="436"/>
                </a:lnTo>
                <a:lnTo>
                  <a:pt x="209" y="449"/>
                </a:lnTo>
                <a:lnTo>
                  <a:pt x="209" y="458"/>
                </a:lnTo>
                <a:lnTo>
                  <a:pt x="211" y="470"/>
                </a:lnTo>
                <a:lnTo>
                  <a:pt x="211" y="481"/>
                </a:lnTo>
                <a:lnTo>
                  <a:pt x="211" y="495"/>
                </a:lnTo>
                <a:lnTo>
                  <a:pt x="215" y="506"/>
                </a:lnTo>
                <a:lnTo>
                  <a:pt x="216" y="519"/>
                </a:lnTo>
                <a:lnTo>
                  <a:pt x="218" y="531"/>
                </a:lnTo>
                <a:lnTo>
                  <a:pt x="222" y="542"/>
                </a:lnTo>
                <a:lnTo>
                  <a:pt x="228" y="553"/>
                </a:lnTo>
                <a:lnTo>
                  <a:pt x="232" y="563"/>
                </a:lnTo>
                <a:lnTo>
                  <a:pt x="245" y="576"/>
                </a:lnTo>
                <a:lnTo>
                  <a:pt x="260" y="582"/>
                </a:lnTo>
                <a:lnTo>
                  <a:pt x="273" y="578"/>
                </a:lnTo>
                <a:lnTo>
                  <a:pt x="287" y="568"/>
                </a:lnTo>
                <a:lnTo>
                  <a:pt x="298" y="553"/>
                </a:lnTo>
                <a:lnTo>
                  <a:pt x="306" y="534"/>
                </a:lnTo>
                <a:lnTo>
                  <a:pt x="311" y="513"/>
                </a:lnTo>
                <a:lnTo>
                  <a:pt x="311" y="491"/>
                </a:lnTo>
                <a:lnTo>
                  <a:pt x="309" y="479"/>
                </a:lnTo>
                <a:lnTo>
                  <a:pt x="308" y="468"/>
                </a:lnTo>
                <a:lnTo>
                  <a:pt x="304" y="457"/>
                </a:lnTo>
                <a:lnTo>
                  <a:pt x="298" y="443"/>
                </a:lnTo>
                <a:lnTo>
                  <a:pt x="292" y="428"/>
                </a:lnTo>
                <a:lnTo>
                  <a:pt x="287" y="411"/>
                </a:lnTo>
                <a:lnTo>
                  <a:pt x="281" y="394"/>
                </a:lnTo>
                <a:lnTo>
                  <a:pt x="275" y="377"/>
                </a:lnTo>
                <a:lnTo>
                  <a:pt x="270" y="360"/>
                </a:lnTo>
                <a:lnTo>
                  <a:pt x="266" y="341"/>
                </a:lnTo>
                <a:lnTo>
                  <a:pt x="262" y="324"/>
                </a:lnTo>
                <a:lnTo>
                  <a:pt x="260" y="307"/>
                </a:lnTo>
                <a:lnTo>
                  <a:pt x="264" y="278"/>
                </a:lnTo>
                <a:lnTo>
                  <a:pt x="268" y="267"/>
                </a:lnTo>
                <a:lnTo>
                  <a:pt x="271" y="261"/>
                </a:lnTo>
                <a:lnTo>
                  <a:pt x="277" y="256"/>
                </a:lnTo>
                <a:lnTo>
                  <a:pt x="287" y="248"/>
                </a:lnTo>
                <a:lnTo>
                  <a:pt x="302" y="242"/>
                </a:lnTo>
                <a:lnTo>
                  <a:pt x="328" y="244"/>
                </a:lnTo>
                <a:lnTo>
                  <a:pt x="349" y="261"/>
                </a:lnTo>
                <a:lnTo>
                  <a:pt x="357" y="275"/>
                </a:lnTo>
                <a:lnTo>
                  <a:pt x="363" y="290"/>
                </a:lnTo>
                <a:lnTo>
                  <a:pt x="368" y="307"/>
                </a:lnTo>
                <a:lnTo>
                  <a:pt x="372" y="324"/>
                </a:lnTo>
                <a:lnTo>
                  <a:pt x="378" y="341"/>
                </a:lnTo>
                <a:lnTo>
                  <a:pt x="381" y="358"/>
                </a:lnTo>
                <a:lnTo>
                  <a:pt x="385" y="373"/>
                </a:lnTo>
                <a:lnTo>
                  <a:pt x="391" y="388"/>
                </a:lnTo>
                <a:lnTo>
                  <a:pt x="402" y="407"/>
                </a:lnTo>
                <a:lnTo>
                  <a:pt x="418" y="413"/>
                </a:lnTo>
                <a:lnTo>
                  <a:pt x="425" y="407"/>
                </a:lnTo>
                <a:lnTo>
                  <a:pt x="429" y="392"/>
                </a:lnTo>
                <a:lnTo>
                  <a:pt x="431" y="373"/>
                </a:lnTo>
                <a:lnTo>
                  <a:pt x="429" y="360"/>
                </a:lnTo>
                <a:lnTo>
                  <a:pt x="429" y="347"/>
                </a:lnTo>
                <a:lnTo>
                  <a:pt x="427" y="331"/>
                </a:lnTo>
                <a:lnTo>
                  <a:pt x="425" y="316"/>
                </a:lnTo>
                <a:lnTo>
                  <a:pt x="423" y="301"/>
                </a:lnTo>
                <a:lnTo>
                  <a:pt x="421" y="284"/>
                </a:lnTo>
                <a:lnTo>
                  <a:pt x="419" y="275"/>
                </a:lnTo>
                <a:lnTo>
                  <a:pt x="418" y="267"/>
                </a:lnTo>
                <a:lnTo>
                  <a:pt x="418" y="258"/>
                </a:lnTo>
                <a:lnTo>
                  <a:pt x="416" y="248"/>
                </a:lnTo>
                <a:lnTo>
                  <a:pt x="416" y="239"/>
                </a:lnTo>
                <a:lnTo>
                  <a:pt x="414" y="231"/>
                </a:lnTo>
                <a:lnTo>
                  <a:pt x="412" y="221"/>
                </a:lnTo>
                <a:lnTo>
                  <a:pt x="412" y="212"/>
                </a:lnTo>
                <a:lnTo>
                  <a:pt x="408" y="195"/>
                </a:lnTo>
                <a:lnTo>
                  <a:pt x="408" y="185"/>
                </a:lnTo>
                <a:lnTo>
                  <a:pt x="406" y="176"/>
                </a:lnTo>
                <a:lnTo>
                  <a:pt x="406" y="168"/>
                </a:lnTo>
                <a:lnTo>
                  <a:pt x="406" y="159"/>
                </a:lnTo>
                <a:lnTo>
                  <a:pt x="404" y="142"/>
                </a:lnTo>
                <a:lnTo>
                  <a:pt x="402" y="127"/>
                </a:lnTo>
                <a:lnTo>
                  <a:pt x="402" y="110"/>
                </a:lnTo>
                <a:lnTo>
                  <a:pt x="402" y="81"/>
                </a:lnTo>
                <a:lnTo>
                  <a:pt x="406" y="58"/>
                </a:lnTo>
                <a:lnTo>
                  <a:pt x="414" y="39"/>
                </a:lnTo>
                <a:lnTo>
                  <a:pt x="425" y="28"/>
                </a:lnTo>
                <a:lnTo>
                  <a:pt x="440" y="24"/>
                </a:lnTo>
                <a:lnTo>
                  <a:pt x="471" y="34"/>
                </a:lnTo>
                <a:lnTo>
                  <a:pt x="490" y="58"/>
                </a:lnTo>
                <a:lnTo>
                  <a:pt x="497" y="75"/>
                </a:lnTo>
                <a:lnTo>
                  <a:pt x="501" y="94"/>
                </a:lnTo>
                <a:lnTo>
                  <a:pt x="503" y="115"/>
                </a:lnTo>
                <a:lnTo>
                  <a:pt x="505" y="125"/>
                </a:lnTo>
                <a:lnTo>
                  <a:pt x="505" y="136"/>
                </a:lnTo>
                <a:lnTo>
                  <a:pt x="505" y="148"/>
                </a:lnTo>
                <a:lnTo>
                  <a:pt x="507" y="157"/>
                </a:lnTo>
                <a:lnTo>
                  <a:pt x="507" y="168"/>
                </a:lnTo>
                <a:lnTo>
                  <a:pt x="507" y="180"/>
                </a:lnTo>
                <a:lnTo>
                  <a:pt x="505" y="221"/>
                </a:lnTo>
                <a:lnTo>
                  <a:pt x="505" y="231"/>
                </a:lnTo>
                <a:lnTo>
                  <a:pt x="505" y="240"/>
                </a:lnTo>
                <a:lnTo>
                  <a:pt x="505" y="250"/>
                </a:lnTo>
                <a:lnTo>
                  <a:pt x="505" y="258"/>
                </a:lnTo>
                <a:lnTo>
                  <a:pt x="507" y="273"/>
                </a:lnTo>
                <a:lnTo>
                  <a:pt x="509" y="284"/>
                </a:lnTo>
                <a:lnTo>
                  <a:pt x="514" y="288"/>
                </a:lnTo>
                <a:lnTo>
                  <a:pt x="516" y="280"/>
                </a:lnTo>
                <a:lnTo>
                  <a:pt x="520" y="267"/>
                </a:lnTo>
                <a:lnTo>
                  <a:pt x="524" y="227"/>
                </a:lnTo>
                <a:lnTo>
                  <a:pt x="529" y="178"/>
                </a:lnTo>
                <a:lnTo>
                  <a:pt x="539" y="123"/>
                </a:lnTo>
                <a:lnTo>
                  <a:pt x="552" y="72"/>
                </a:lnTo>
                <a:lnTo>
                  <a:pt x="560" y="51"/>
                </a:lnTo>
                <a:lnTo>
                  <a:pt x="571" y="32"/>
                </a:lnTo>
                <a:lnTo>
                  <a:pt x="577" y="24"/>
                </a:lnTo>
                <a:lnTo>
                  <a:pt x="583" y="19"/>
                </a:lnTo>
                <a:lnTo>
                  <a:pt x="596" y="9"/>
                </a:lnTo>
                <a:lnTo>
                  <a:pt x="609" y="3"/>
                </a:lnTo>
                <a:lnTo>
                  <a:pt x="622" y="2"/>
                </a:lnTo>
                <a:lnTo>
                  <a:pt x="643" y="0"/>
                </a:lnTo>
                <a:lnTo>
                  <a:pt x="674" y="11"/>
                </a:lnTo>
                <a:lnTo>
                  <a:pt x="681" y="24"/>
                </a:lnTo>
                <a:lnTo>
                  <a:pt x="683" y="38"/>
                </a:lnTo>
                <a:lnTo>
                  <a:pt x="681" y="55"/>
                </a:lnTo>
                <a:lnTo>
                  <a:pt x="675" y="70"/>
                </a:lnTo>
                <a:lnTo>
                  <a:pt x="670" y="79"/>
                </a:lnTo>
                <a:lnTo>
                  <a:pt x="666" y="87"/>
                </a:lnTo>
                <a:lnTo>
                  <a:pt x="656" y="102"/>
                </a:lnTo>
                <a:lnTo>
                  <a:pt x="651" y="110"/>
                </a:lnTo>
                <a:lnTo>
                  <a:pt x="647" y="117"/>
                </a:lnTo>
                <a:lnTo>
                  <a:pt x="639" y="129"/>
                </a:lnTo>
                <a:lnTo>
                  <a:pt x="632" y="149"/>
                </a:lnTo>
                <a:lnTo>
                  <a:pt x="634" y="155"/>
                </a:lnTo>
                <a:lnTo>
                  <a:pt x="643" y="157"/>
                </a:lnTo>
                <a:lnTo>
                  <a:pt x="679" y="159"/>
                </a:lnTo>
                <a:lnTo>
                  <a:pt x="727" y="167"/>
                </a:lnTo>
                <a:lnTo>
                  <a:pt x="759" y="184"/>
                </a:lnTo>
                <a:lnTo>
                  <a:pt x="761" y="189"/>
                </a:lnTo>
                <a:lnTo>
                  <a:pt x="759" y="195"/>
                </a:lnTo>
                <a:lnTo>
                  <a:pt x="755" y="203"/>
                </a:lnTo>
                <a:lnTo>
                  <a:pt x="748" y="210"/>
                </a:lnTo>
                <a:lnTo>
                  <a:pt x="736" y="218"/>
                </a:lnTo>
                <a:lnTo>
                  <a:pt x="725" y="225"/>
                </a:lnTo>
                <a:lnTo>
                  <a:pt x="713" y="231"/>
                </a:lnTo>
                <a:lnTo>
                  <a:pt x="700" y="235"/>
                </a:lnTo>
                <a:lnTo>
                  <a:pt x="674" y="244"/>
                </a:lnTo>
                <a:lnTo>
                  <a:pt x="649" y="252"/>
                </a:lnTo>
                <a:lnTo>
                  <a:pt x="626" y="259"/>
                </a:lnTo>
                <a:lnTo>
                  <a:pt x="609" y="269"/>
                </a:lnTo>
                <a:lnTo>
                  <a:pt x="600" y="280"/>
                </a:lnTo>
                <a:lnTo>
                  <a:pt x="596" y="297"/>
                </a:lnTo>
                <a:lnTo>
                  <a:pt x="600" y="305"/>
                </a:lnTo>
                <a:lnTo>
                  <a:pt x="607" y="311"/>
                </a:lnTo>
                <a:lnTo>
                  <a:pt x="632" y="322"/>
                </a:lnTo>
                <a:lnTo>
                  <a:pt x="700" y="339"/>
                </a:lnTo>
                <a:lnTo>
                  <a:pt x="763" y="356"/>
                </a:lnTo>
                <a:lnTo>
                  <a:pt x="780" y="369"/>
                </a:lnTo>
                <a:lnTo>
                  <a:pt x="782" y="379"/>
                </a:lnTo>
                <a:lnTo>
                  <a:pt x="780" y="388"/>
                </a:lnTo>
                <a:lnTo>
                  <a:pt x="774" y="398"/>
                </a:lnTo>
                <a:lnTo>
                  <a:pt x="765" y="405"/>
                </a:lnTo>
                <a:lnTo>
                  <a:pt x="755" y="411"/>
                </a:lnTo>
                <a:lnTo>
                  <a:pt x="742" y="417"/>
                </a:lnTo>
                <a:lnTo>
                  <a:pt x="715" y="422"/>
                </a:lnTo>
                <a:lnTo>
                  <a:pt x="685" y="426"/>
                </a:lnTo>
                <a:lnTo>
                  <a:pt x="651" y="430"/>
                </a:lnTo>
                <a:lnTo>
                  <a:pt x="620" y="434"/>
                </a:lnTo>
                <a:lnTo>
                  <a:pt x="573" y="453"/>
                </a:lnTo>
                <a:lnTo>
                  <a:pt x="560" y="468"/>
                </a:lnTo>
                <a:lnTo>
                  <a:pt x="550" y="483"/>
                </a:lnTo>
                <a:lnTo>
                  <a:pt x="546" y="496"/>
                </a:lnTo>
                <a:lnTo>
                  <a:pt x="548" y="504"/>
                </a:lnTo>
                <a:lnTo>
                  <a:pt x="550" y="510"/>
                </a:lnTo>
                <a:lnTo>
                  <a:pt x="558" y="521"/>
                </a:lnTo>
                <a:lnTo>
                  <a:pt x="571" y="529"/>
                </a:lnTo>
                <a:lnTo>
                  <a:pt x="613" y="536"/>
                </a:lnTo>
                <a:lnTo>
                  <a:pt x="658" y="529"/>
                </a:lnTo>
                <a:lnTo>
                  <a:pt x="677" y="521"/>
                </a:lnTo>
                <a:lnTo>
                  <a:pt x="694" y="515"/>
                </a:lnTo>
                <a:lnTo>
                  <a:pt x="712" y="508"/>
                </a:lnTo>
                <a:lnTo>
                  <a:pt x="729" y="506"/>
                </a:lnTo>
                <a:lnTo>
                  <a:pt x="768" y="510"/>
                </a:lnTo>
                <a:lnTo>
                  <a:pt x="787" y="521"/>
                </a:lnTo>
                <a:lnTo>
                  <a:pt x="797" y="542"/>
                </a:lnTo>
                <a:lnTo>
                  <a:pt x="799" y="565"/>
                </a:lnTo>
                <a:lnTo>
                  <a:pt x="795" y="591"/>
                </a:lnTo>
                <a:lnTo>
                  <a:pt x="789" y="604"/>
                </a:lnTo>
                <a:lnTo>
                  <a:pt x="782" y="616"/>
                </a:lnTo>
                <a:lnTo>
                  <a:pt x="774" y="627"/>
                </a:lnTo>
                <a:lnTo>
                  <a:pt x="765" y="639"/>
                </a:lnTo>
                <a:lnTo>
                  <a:pt x="755" y="648"/>
                </a:lnTo>
                <a:lnTo>
                  <a:pt x="742" y="656"/>
                </a:lnTo>
                <a:lnTo>
                  <a:pt x="729" y="659"/>
                </a:lnTo>
                <a:lnTo>
                  <a:pt x="715" y="663"/>
                </a:lnTo>
                <a:lnTo>
                  <a:pt x="685" y="663"/>
                </a:lnTo>
                <a:lnTo>
                  <a:pt x="647" y="661"/>
                </a:lnTo>
                <a:lnTo>
                  <a:pt x="571" y="654"/>
                </a:lnTo>
                <a:lnTo>
                  <a:pt x="507" y="654"/>
                </a:lnTo>
                <a:lnTo>
                  <a:pt x="486" y="659"/>
                </a:lnTo>
                <a:lnTo>
                  <a:pt x="478" y="675"/>
                </a:lnTo>
                <a:lnTo>
                  <a:pt x="478" y="682"/>
                </a:lnTo>
                <a:lnTo>
                  <a:pt x="482" y="688"/>
                </a:lnTo>
                <a:lnTo>
                  <a:pt x="499" y="695"/>
                </a:lnTo>
                <a:lnTo>
                  <a:pt x="558" y="699"/>
                </a:lnTo>
                <a:lnTo>
                  <a:pt x="590" y="699"/>
                </a:lnTo>
                <a:lnTo>
                  <a:pt x="620" y="703"/>
                </a:lnTo>
                <a:lnTo>
                  <a:pt x="643" y="711"/>
                </a:lnTo>
                <a:lnTo>
                  <a:pt x="655" y="728"/>
                </a:lnTo>
                <a:lnTo>
                  <a:pt x="655" y="739"/>
                </a:lnTo>
                <a:lnTo>
                  <a:pt x="651" y="754"/>
                </a:lnTo>
                <a:lnTo>
                  <a:pt x="645" y="771"/>
                </a:lnTo>
                <a:lnTo>
                  <a:pt x="641" y="781"/>
                </a:lnTo>
                <a:lnTo>
                  <a:pt x="636" y="790"/>
                </a:lnTo>
                <a:lnTo>
                  <a:pt x="630" y="800"/>
                </a:lnTo>
                <a:lnTo>
                  <a:pt x="624" y="811"/>
                </a:lnTo>
                <a:lnTo>
                  <a:pt x="617" y="821"/>
                </a:lnTo>
                <a:lnTo>
                  <a:pt x="611" y="832"/>
                </a:lnTo>
                <a:lnTo>
                  <a:pt x="603" y="841"/>
                </a:lnTo>
                <a:lnTo>
                  <a:pt x="594" y="853"/>
                </a:lnTo>
                <a:lnTo>
                  <a:pt x="586" y="864"/>
                </a:lnTo>
                <a:lnTo>
                  <a:pt x="577" y="874"/>
                </a:lnTo>
                <a:lnTo>
                  <a:pt x="567" y="885"/>
                </a:lnTo>
                <a:lnTo>
                  <a:pt x="558" y="895"/>
                </a:lnTo>
                <a:lnTo>
                  <a:pt x="546" y="904"/>
                </a:lnTo>
                <a:lnTo>
                  <a:pt x="537" y="914"/>
                </a:lnTo>
                <a:lnTo>
                  <a:pt x="526" y="921"/>
                </a:lnTo>
                <a:lnTo>
                  <a:pt x="516" y="931"/>
                </a:lnTo>
                <a:lnTo>
                  <a:pt x="505" y="938"/>
                </a:lnTo>
                <a:lnTo>
                  <a:pt x="495" y="946"/>
                </a:lnTo>
                <a:lnTo>
                  <a:pt x="484" y="951"/>
                </a:lnTo>
                <a:lnTo>
                  <a:pt x="473" y="957"/>
                </a:lnTo>
                <a:lnTo>
                  <a:pt x="452" y="965"/>
                </a:lnTo>
                <a:lnTo>
                  <a:pt x="431" y="970"/>
                </a:lnTo>
                <a:lnTo>
                  <a:pt x="410" y="970"/>
                </a:lnTo>
                <a:lnTo>
                  <a:pt x="374" y="970"/>
                </a:lnTo>
                <a:lnTo>
                  <a:pt x="340" y="980"/>
                </a:lnTo>
                <a:lnTo>
                  <a:pt x="309" y="993"/>
                </a:lnTo>
                <a:lnTo>
                  <a:pt x="298" y="1001"/>
                </a:lnTo>
                <a:lnTo>
                  <a:pt x="287" y="1008"/>
                </a:lnTo>
                <a:lnTo>
                  <a:pt x="275" y="1018"/>
                </a:lnTo>
                <a:lnTo>
                  <a:pt x="266" y="1025"/>
                </a:lnTo>
                <a:lnTo>
                  <a:pt x="251" y="1041"/>
                </a:lnTo>
                <a:lnTo>
                  <a:pt x="243" y="1050"/>
                </a:lnTo>
                <a:lnTo>
                  <a:pt x="239" y="1054"/>
                </a:lnTo>
                <a:lnTo>
                  <a:pt x="323" y="872"/>
                </a:lnTo>
                <a:lnTo>
                  <a:pt x="588" y="766"/>
                </a:lnTo>
                <a:lnTo>
                  <a:pt x="347" y="813"/>
                </a:lnTo>
                <a:lnTo>
                  <a:pt x="450" y="599"/>
                </a:lnTo>
                <a:lnTo>
                  <a:pt x="723" y="593"/>
                </a:lnTo>
                <a:lnTo>
                  <a:pt x="467" y="553"/>
                </a:lnTo>
                <a:lnTo>
                  <a:pt x="528" y="409"/>
                </a:lnTo>
                <a:lnTo>
                  <a:pt x="723" y="383"/>
                </a:lnTo>
                <a:lnTo>
                  <a:pt x="545" y="367"/>
                </a:lnTo>
                <a:lnTo>
                  <a:pt x="588" y="246"/>
                </a:lnTo>
                <a:lnTo>
                  <a:pt x="694" y="197"/>
                </a:lnTo>
                <a:lnTo>
                  <a:pt x="586" y="212"/>
                </a:lnTo>
                <a:lnTo>
                  <a:pt x="619" y="41"/>
                </a:lnTo>
                <a:lnTo>
                  <a:pt x="554" y="252"/>
                </a:lnTo>
                <a:lnTo>
                  <a:pt x="493" y="409"/>
                </a:lnTo>
                <a:lnTo>
                  <a:pt x="457" y="85"/>
                </a:lnTo>
                <a:lnTo>
                  <a:pt x="463" y="464"/>
                </a:lnTo>
                <a:lnTo>
                  <a:pt x="408" y="580"/>
                </a:lnTo>
                <a:lnTo>
                  <a:pt x="317" y="297"/>
                </a:lnTo>
                <a:lnTo>
                  <a:pt x="378" y="631"/>
                </a:lnTo>
                <a:lnTo>
                  <a:pt x="298" y="804"/>
                </a:lnTo>
                <a:lnTo>
                  <a:pt x="175" y="587"/>
                </a:lnTo>
                <a:lnTo>
                  <a:pt x="275" y="855"/>
                </a:lnTo>
                <a:lnTo>
                  <a:pt x="268" y="879"/>
                </a:lnTo>
                <a:lnTo>
                  <a:pt x="260" y="904"/>
                </a:lnTo>
                <a:lnTo>
                  <a:pt x="249" y="936"/>
                </a:lnTo>
                <a:lnTo>
                  <a:pt x="235" y="970"/>
                </a:lnTo>
                <a:lnTo>
                  <a:pt x="222" y="1003"/>
                </a:lnTo>
                <a:lnTo>
                  <a:pt x="220" y="1012"/>
                </a:lnTo>
                <a:lnTo>
                  <a:pt x="216" y="1020"/>
                </a:lnTo>
                <a:lnTo>
                  <a:pt x="213" y="1027"/>
                </a:lnTo>
                <a:lnTo>
                  <a:pt x="209" y="1035"/>
                </a:lnTo>
                <a:lnTo>
                  <a:pt x="205" y="1042"/>
                </a:lnTo>
                <a:lnTo>
                  <a:pt x="201" y="1048"/>
                </a:lnTo>
                <a:lnTo>
                  <a:pt x="194" y="1060"/>
                </a:lnTo>
                <a:lnTo>
                  <a:pt x="186" y="1073"/>
                </a:lnTo>
                <a:lnTo>
                  <a:pt x="182" y="1078"/>
                </a:lnTo>
                <a:lnTo>
                  <a:pt x="177" y="1086"/>
                </a:lnTo>
                <a:lnTo>
                  <a:pt x="171" y="1092"/>
                </a:lnTo>
                <a:lnTo>
                  <a:pt x="163" y="1099"/>
                </a:lnTo>
                <a:lnTo>
                  <a:pt x="156" y="1107"/>
                </a:lnTo>
                <a:lnTo>
                  <a:pt x="148" y="1115"/>
                </a:lnTo>
                <a:lnTo>
                  <a:pt x="141" y="1122"/>
                </a:lnTo>
                <a:lnTo>
                  <a:pt x="133" y="1130"/>
                </a:lnTo>
                <a:lnTo>
                  <a:pt x="125" y="1135"/>
                </a:lnTo>
                <a:lnTo>
                  <a:pt x="118" y="1145"/>
                </a:lnTo>
                <a:lnTo>
                  <a:pt x="108" y="1152"/>
                </a:lnTo>
                <a:lnTo>
                  <a:pt x="101" y="1160"/>
                </a:lnTo>
                <a:lnTo>
                  <a:pt x="91" y="1166"/>
                </a:lnTo>
                <a:lnTo>
                  <a:pt x="84" y="1175"/>
                </a:lnTo>
                <a:lnTo>
                  <a:pt x="67" y="1188"/>
                </a:lnTo>
                <a:lnTo>
                  <a:pt x="59" y="1194"/>
                </a:lnTo>
                <a:lnTo>
                  <a:pt x="51" y="1202"/>
                </a:lnTo>
                <a:lnTo>
                  <a:pt x="38" y="1213"/>
                </a:lnTo>
                <a:lnTo>
                  <a:pt x="25" y="1223"/>
                </a:lnTo>
                <a:lnTo>
                  <a:pt x="15" y="1232"/>
                </a:lnTo>
                <a:lnTo>
                  <a:pt x="8" y="1238"/>
                </a:lnTo>
                <a:lnTo>
                  <a:pt x="0" y="1243"/>
                </a:lnTo>
                <a:lnTo>
                  <a:pt x="34" y="1073"/>
                </a:lnTo>
                <a:lnTo>
                  <a:pt x="46" y="1077"/>
                </a:lnTo>
                <a:lnTo>
                  <a:pt x="82" y="1075"/>
                </a:lnTo>
                <a:lnTo>
                  <a:pt x="125" y="1063"/>
                </a:lnTo>
                <a:lnTo>
                  <a:pt x="125" y="1063"/>
                </a:lnTo>
                <a:close/>
              </a:path>
            </a:pathLst>
          </a:custGeom>
          <a:solidFill>
            <a:srgbClr val="FFFF99"/>
          </a:solidFill>
          <a:ln w="9525">
            <a:noFill/>
            <a:round/>
            <a:headEnd/>
            <a:tailEnd/>
          </a:ln>
        </p:spPr>
        <p:txBody>
          <a:bodyPr/>
          <a:lstStyle/>
          <a:p>
            <a:endParaRPr lang="en-US"/>
          </a:p>
        </p:txBody>
      </p:sp>
      <p:pic>
        <p:nvPicPr>
          <p:cNvPr id="100374" name="Picture 22" descr="SJ003"/>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100375" name="Picture 23" descr="2a"/>
          <p:cNvPicPr>
            <a:picLocks noChangeAspect="1" noChangeArrowheads="1"/>
          </p:cNvPicPr>
          <p:nvPr/>
        </p:nvPicPr>
        <p:blipFill>
          <a:blip r:embed="rId3"/>
          <a:srcRect/>
          <a:stretch>
            <a:fillRect/>
          </a:stretch>
        </p:blipFill>
        <p:spPr bwMode="auto">
          <a:xfrm>
            <a:off x="914400" y="533400"/>
            <a:ext cx="7162800" cy="5715000"/>
          </a:xfrm>
          <a:prstGeom prst="rect">
            <a:avLst/>
          </a:prstGeom>
          <a:noFill/>
          <a:ln w="38100" cap="rnd">
            <a:solidFill>
              <a:srgbClr val="CC3300"/>
            </a:solidFill>
            <a:prstDash val="sysDot"/>
            <a:miter lim="800000"/>
            <a:headEnd/>
            <a:tailEnd/>
          </a:ln>
        </p:spPr>
      </p:pic>
      <p:sp>
        <p:nvSpPr>
          <p:cNvPr id="100376" name="Text Box 24"/>
          <p:cNvSpPr txBox="1">
            <a:spLocks noChangeArrowheads="1"/>
          </p:cNvSpPr>
          <p:nvPr/>
        </p:nvSpPr>
        <p:spPr bwMode="auto">
          <a:xfrm>
            <a:off x="1566863" y="5521325"/>
            <a:ext cx="566737" cy="579438"/>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1</a:t>
            </a:r>
          </a:p>
        </p:txBody>
      </p:sp>
      <p:pic>
        <p:nvPicPr>
          <p:cNvPr id="100377" name="Picture 25" descr="3a"/>
          <p:cNvPicPr>
            <a:picLocks noChangeAspect="1" noChangeArrowheads="1"/>
          </p:cNvPicPr>
          <p:nvPr/>
        </p:nvPicPr>
        <p:blipFill>
          <a:blip r:embed="rId4"/>
          <a:srcRect/>
          <a:stretch>
            <a:fillRect/>
          </a:stretch>
        </p:blipFill>
        <p:spPr bwMode="auto">
          <a:xfrm>
            <a:off x="0" y="0"/>
            <a:ext cx="9144000" cy="6858000"/>
          </a:xfrm>
          <a:prstGeom prst="rect">
            <a:avLst/>
          </a:prstGeom>
          <a:noFill/>
          <a:ln w="9525">
            <a:solidFill>
              <a:srgbClr val="CC3300"/>
            </a:solidFill>
            <a:miter lim="800000"/>
            <a:headEnd/>
            <a:tailEnd/>
          </a:ln>
        </p:spPr>
      </p:pic>
      <p:sp>
        <p:nvSpPr>
          <p:cNvPr id="100378" name="Text Box 26"/>
          <p:cNvSpPr txBox="1">
            <a:spLocks noChangeArrowheads="1"/>
          </p:cNvSpPr>
          <p:nvPr/>
        </p:nvSpPr>
        <p:spPr bwMode="auto">
          <a:xfrm>
            <a:off x="4325938" y="5957888"/>
            <a:ext cx="73183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2</a:t>
            </a:r>
          </a:p>
        </p:txBody>
      </p:sp>
      <p:pic>
        <p:nvPicPr>
          <p:cNvPr id="100379" name="Picture 27" descr="4a"/>
          <p:cNvPicPr>
            <a:picLocks noChangeAspect="1" noChangeArrowheads="1"/>
          </p:cNvPicPr>
          <p:nvPr/>
        </p:nvPicPr>
        <p:blipFill>
          <a:blip r:embed="rId5"/>
          <a:srcRect/>
          <a:stretch>
            <a:fillRect/>
          </a:stretch>
        </p:blipFill>
        <p:spPr bwMode="auto">
          <a:xfrm>
            <a:off x="1905000" y="0"/>
            <a:ext cx="5181600" cy="6858000"/>
          </a:xfrm>
          <a:prstGeom prst="rect">
            <a:avLst/>
          </a:prstGeom>
          <a:noFill/>
          <a:ln w="38100">
            <a:solidFill>
              <a:srgbClr val="CC3300"/>
            </a:solidFill>
            <a:prstDash val="dash"/>
            <a:miter lim="800000"/>
            <a:headEnd/>
            <a:tailEnd/>
          </a:ln>
        </p:spPr>
      </p:pic>
      <p:sp>
        <p:nvSpPr>
          <p:cNvPr id="100380" name="Text Box 28"/>
          <p:cNvSpPr txBox="1">
            <a:spLocks noChangeArrowheads="1"/>
          </p:cNvSpPr>
          <p:nvPr/>
        </p:nvSpPr>
        <p:spPr bwMode="auto">
          <a:xfrm>
            <a:off x="4300538" y="6196013"/>
            <a:ext cx="728662" cy="585787"/>
          </a:xfrm>
          <a:prstGeom prst="rect">
            <a:avLst/>
          </a:prstGeom>
          <a:noFill/>
          <a:ln w="6350">
            <a:solidFill>
              <a:schemeClr val="tx1"/>
            </a:solidFill>
            <a:miter lim="800000"/>
            <a:headEnd/>
            <a:tailEnd/>
          </a:ln>
          <a:effectLst/>
        </p:spPr>
        <p:txBody>
          <a:bodyPr>
            <a:spAutoFit/>
          </a:bodyPr>
          <a:lstStyle/>
          <a:p>
            <a:pPr>
              <a:spcBef>
                <a:spcPct val="50000"/>
              </a:spcBef>
            </a:pPr>
            <a:r>
              <a:rPr lang="en-US" sz="3200" b="1">
                <a:solidFill>
                  <a:srgbClr val="FF0000"/>
                </a:solidFill>
              </a:rPr>
              <a:t>3</a:t>
            </a:r>
          </a:p>
        </p:txBody>
      </p:sp>
      <p:pic>
        <p:nvPicPr>
          <p:cNvPr id="100381" name="Picture 29" descr="5a"/>
          <p:cNvPicPr>
            <a:picLocks noChangeAspect="1" noChangeArrowheads="1"/>
          </p:cNvPicPr>
          <p:nvPr/>
        </p:nvPicPr>
        <p:blipFill>
          <a:blip r:embed="rId6"/>
          <a:srcRect/>
          <a:stretch>
            <a:fillRect/>
          </a:stretch>
        </p:blipFill>
        <p:spPr bwMode="auto">
          <a:xfrm>
            <a:off x="0" y="0"/>
            <a:ext cx="9017000" cy="6858000"/>
          </a:xfrm>
          <a:prstGeom prst="rect">
            <a:avLst/>
          </a:prstGeom>
          <a:noFill/>
          <a:ln w="38100">
            <a:solidFill>
              <a:srgbClr val="CC00FF"/>
            </a:solidFill>
            <a:prstDash val="sysDot"/>
            <a:miter lim="800000"/>
            <a:headEnd/>
            <a:tailEnd/>
          </a:ln>
        </p:spPr>
      </p:pic>
      <p:sp>
        <p:nvSpPr>
          <p:cNvPr id="100382" name="Text Box 30"/>
          <p:cNvSpPr txBox="1">
            <a:spLocks noChangeArrowheads="1"/>
          </p:cNvSpPr>
          <p:nvPr/>
        </p:nvSpPr>
        <p:spPr bwMode="auto">
          <a:xfrm>
            <a:off x="4651375" y="6088063"/>
            <a:ext cx="606425" cy="617537"/>
          </a:xfrm>
          <a:prstGeom prst="rect">
            <a:avLst/>
          </a:prstGeom>
          <a:noFill/>
          <a:ln w="38100">
            <a:solidFill>
              <a:srgbClr val="CC00FF"/>
            </a:solidFill>
            <a:prstDash val="sysDot"/>
            <a:miter lim="800000"/>
            <a:headEnd/>
            <a:tailEnd/>
          </a:ln>
          <a:effectLst/>
        </p:spPr>
        <p:txBody>
          <a:bodyPr>
            <a:spAutoFit/>
          </a:bodyPr>
          <a:lstStyle/>
          <a:p>
            <a:pPr>
              <a:spcBef>
                <a:spcPct val="50000"/>
              </a:spcBef>
            </a:pPr>
            <a:r>
              <a:rPr lang="en-US" sz="3200" b="1">
                <a:solidFill>
                  <a:srgbClr val="FF0000"/>
                </a:solidFill>
              </a:rPr>
              <a:t>4</a:t>
            </a:r>
          </a:p>
        </p:txBody>
      </p:sp>
      <p:pic>
        <p:nvPicPr>
          <p:cNvPr id="100383" name="Picture 31" descr="6a"/>
          <p:cNvPicPr>
            <a:picLocks noChangeAspect="1" noChangeArrowheads="1"/>
          </p:cNvPicPr>
          <p:nvPr/>
        </p:nvPicPr>
        <p:blipFill>
          <a:blip r:embed="rId7"/>
          <a:srcRect/>
          <a:stretch>
            <a:fillRect/>
          </a:stretch>
        </p:blipFill>
        <p:spPr bwMode="auto">
          <a:xfrm>
            <a:off x="2057400" y="0"/>
            <a:ext cx="5867400" cy="6858000"/>
          </a:xfrm>
          <a:prstGeom prst="rect">
            <a:avLst/>
          </a:prstGeom>
          <a:noFill/>
          <a:ln w="38100">
            <a:solidFill>
              <a:srgbClr val="CC00FF"/>
            </a:solidFill>
            <a:prstDash val="sysDot"/>
            <a:miter lim="800000"/>
            <a:headEnd/>
            <a:tailEnd/>
          </a:ln>
        </p:spPr>
      </p:pic>
      <p:sp>
        <p:nvSpPr>
          <p:cNvPr id="100384" name="Text Box 32"/>
          <p:cNvSpPr txBox="1">
            <a:spLocks noChangeArrowheads="1"/>
          </p:cNvSpPr>
          <p:nvPr/>
        </p:nvSpPr>
        <p:spPr bwMode="auto">
          <a:xfrm>
            <a:off x="4979988" y="6208713"/>
            <a:ext cx="582612"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5</a:t>
            </a:r>
          </a:p>
        </p:txBody>
      </p:sp>
      <p:pic>
        <p:nvPicPr>
          <p:cNvPr id="100385" name="Picture 33" descr="7a"/>
          <p:cNvPicPr>
            <a:picLocks noChangeAspect="1" noChangeArrowheads="1"/>
          </p:cNvPicPr>
          <p:nvPr/>
        </p:nvPicPr>
        <p:blipFill>
          <a:blip r:embed="rId8"/>
          <a:srcRect/>
          <a:stretch>
            <a:fillRect/>
          </a:stretch>
        </p:blipFill>
        <p:spPr bwMode="auto">
          <a:xfrm>
            <a:off x="990600" y="0"/>
            <a:ext cx="7467600" cy="6858000"/>
          </a:xfrm>
          <a:prstGeom prst="rect">
            <a:avLst/>
          </a:prstGeom>
          <a:noFill/>
          <a:ln w="9525">
            <a:solidFill>
              <a:srgbClr val="CC3300"/>
            </a:solidFill>
            <a:miter lim="800000"/>
            <a:headEnd/>
            <a:tailEnd/>
          </a:ln>
        </p:spPr>
      </p:pic>
      <p:sp>
        <p:nvSpPr>
          <p:cNvPr id="100386" name="Text Box 34"/>
          <p:cNvSpPr txBox="1">
            <a:spLocks noChangeArrowheads="1"/>
          </p:cNvSpPr>
          <p:nvPr/>
        </p:nvSpPr>
        <p:spPr bwMode="auto">
          <a:xfrm>
            <a:off x="4465638" y="6021388"/>
            <a:ext cx="73183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6</a:t>
            </a:r>
          </a:p>
        </p:txBody>
      </p:sp>
      <p:pic>
        <p:nvPicPr>
          <p:cNvPr id="100387" name="Picture 35" descr="8a"/>
          <p:cNvPicPr>
            <a:picLocks noChangeAspect="1" noChangeArrowheads="1"/>
          </p:cNvPicPr>
          <p:nvPr/>
        </p:nvPicPr>
        <p:blipFill>
          <a:blip r:embed="rId9"/>
          <a:srcRect/>
          <a:stretch>
            <a:fillRect/>
          </a:stretch>
        </p:blipFill>
        <p:spPr bwMode="auto">
          <a:xfrm>
            <a:off x="1676400" y="0"/>
            <a:ext cx="5181600" cy="6705600"/>
          </a:xfrm>
          <a:prstGeom prst="rect">
            <a:avLst/>
          </a:prstGeom>
          <a:noFill/>
          <a:ln w="9525">
            <a:solidFill>
              <a:srgbClr val="CC3300"/>
            </a:solidFill>
            <a:miter lim="800000"/>
            <a:headEnd/>
            <a:tailEnd/>
          </a:ln>
        </p:spPr>
      </p:pic>
      <p:sp>
        <p:nvSpPr>
          <p:cNvPr id="100388" name="Text Box 36"/>
          <p:cNvSpPr txBox="1">
            <a:spLocks noChangeArrowheads="1"/>
          </p:cNvSpPr>
          <p:nvPr/>
        </p:nvSpPr>
        <p:spPr bwMode="auto">
          <a:xfrm>
            <a:off x="2165350" y="5672138"/>
            <a:ext cx="427038"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7</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00376"/>
                                        </p:tgtEl>
                                        <p:attrNameLst>
                                          <p:attrName>style.visibility</p:attrName>
                                        </p:attrNameLst>
                                      </p:cBhvr>
                                      <p:to>
                                        <p:strVal val="visible"/>
                                      </p:to>
                                    </p:set>
                                    <p:animEffect transition="in" filter="wheel(4)">
                                      <p:cBhvr>
                                        <p:cTn id="7" dur="2000"/>
                                        <p:tgtEl>
                                          <p:spTgt spid="100376"/>
                                        </p:tgtEl>
                                      </p:cBhvr>
                                    </p:animEffect>
                                  </p:childTnLst>
                                </p:cTn>
                              </p:par>
                              <p:par>
                                <p:cTn id="8" presetID="21" presetClass="entr" presetSubtype="4" fill="hold" nodeType="withEffect">
                                  <p:stCondLst>
                                    <p:cond delay="0"/>
                                  </p:stCondLst>
                                  <p:childTnLst>
                                    <p:set>
                                      <p:cBhvr>
                                        <p:cTn id="9" dur="1" fill="hold">
                                          <p:stCondLst>
                                            <p:cond delay="0"/>
                                          </p:stCondLst>
                                        </p:cTn>
                                        <p:tgtEl>
                                          <p:spTgt spid="100375"/>
                                        </p:tgtEl>
                                        <p:attrNameLst>
                                          <p:attrName>style.visibility</p:attrName>
                                        </p:attrNameLst>
                                      </p:cBhvr>
                                      <p:to>
                                        <p:strVal val="visible"/>
                                      </p:to>
                                    </p:set>
                                    <p:animEffect transition="in" filter="wheel(4)">
                                      <p:cBhvr>
                                        <p:cTn id="10" dur="2000"/>
                                        <p:tgtEl>
                                          <p:spTgt spid="100375"/>
                                        </p:tgtEl>
                                      </p:cBhvr>
                                    </p:animEffect>
                                  </p:childTnLst>
                                </p:cTn>
                              </p:par>
                            </p:childTnLst>
                          </p:cTn>
                        </p:par>
                      </p:childTnLst>
                    </p:cTn>
                  </p:par>
                  <p:par>
                    <p:cTn id="11" fill="hold">
                      <p:stCondLst>
                        <p:cond delay="indefinite"/>
                      </p:stCondLst>
                      <p:childTnLst>
                        <p:par>
                          <p:cTn id="12" fill="hold">
                            <p:stCondLst>
                              <p:cond delay="0"/>
                            </p:stCondLst>
                            <p:childTnLst>
                              <p:par>
                                <p:cTn id="13" presetID="21" presetClass="exit" presetSubtype="4" fill="hold" grpId="1" nodeType="clickEffect">
                                  <p:stCondLst>
                                    <p:cond delay="0"/>
                                  </p:stCondLst>
                                  <p:childTnLst>
                                    <p:animEffect transition="out" filter="wheel(4)">
                                      <p:cBhvr>
                                        <p:cTn id="14" dur="2000"/>
                                        <p:tgtEl>
                                          <p:spTgt spid="100376"/>
                                        </p:tgtEl>
                                      </p:cBhvr>
                                    </p:animEffect>
                                    <p:set>
                                      <p:cBhvr>
                                        <p:cTn id="15" dur="1" fill="hold">
                                          <p:stCondLst>
                                            <p:cond delay="1999"/>
                                          </p:stCondLst>
                                        </p:cTn>
                                        <p:tgtEl>
                                          <p:spTgt spid="100376"/>
                                        </p:tgtEl>
                                        <p:attrNameLst>
                                          <p:attrName>style.visibility</p:attrName>
                                        </p:attrNameLst>
                                      </p:cBhvr>
                                      <p:to>
                                        <p:strVal val="hidden"/>
                                      </p:to>
                                    </p:set>
                                  </p:childTnLst>
                                </p:cTn>
                              </p:par>
                              <p:par>
                                <p:cTn id="16" presetID="21" presetClass="exit" presetSubtype="4" fill="hold" nodeType="withEffect">
                                  <p:stCondLst>
                                    <p:cond delay="0"/>
                                  </p:stCondLst>
                                  <p:childTnLst>
                                    <p:animEffect transition="out" filter="wheel(4)">
                                      <p:cBhvr>
                                        <p:cTn id="17" dur="2000"/>
                                        <p:tgtEl>
                                          <p:spTgt spid="100375"/>
                                        </p:tgtEl>
                                      </p:cBhvr>
                                    </p:animEffect>
                                    <p:set>
                                      <p:cBhvr>
                                        <p:cTn id="18" dur="1" fill="hold">
                                          <p:stCondLst>
                                            <p:cond delay="1999"/>
                                          </p:stCondLst>
                                        </p:cTn>
                                        <p:tgtEl>
                                          <p:spTgt spid="10037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00377"/>
                                        </p:tgtEl>
                                        <p:attrNameLst>
                                          <p:attrName>style.visibility</p:attrName>
                                        </p:attrNameLst>
                                      </p:cBhvr>
                                      <p:to>
                                        <p:strVal val="visible"/>
                                      </p:to>
                                    </p:set>
                                    <p:animEffect transition="in" filter="circle(in)">
                                      <p:cBhvr>
                                        <p:cTn id="23" dur="2000"/>
                                        <p:tgtEl>
                                          <p:spTgt spid="10037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100378"/>
                                        </p:tgtEl>
                                        <p:attrNameLst>
                                          <p:attrName>style.visibility</p:attrName>
                                        </p:attrNameLst>
                                      </p:cBhvr>
                                      <p:to>
                                        <p:strVal val="visible"/>
                                      </p:to>
                                    </p:set>
                                    <p:animEffect transition="in" filter="circle(in)">
                                      <p:cBhvr>
                                        <p:cTn id="26" dur="2000"/>
                                        <p:tgtEl>
                                          <p:spTgt spid="100378"/>
                                        </p:tgtEl>
                                      </p:cBhvr>
                                    </p:animEffect>
                                  </p:childTnLst>
                                </p:cTn>
                              </p:par>
                            </p:childTnLst>
                          </p:cTn>
                        </p:par>
                      </p:childTnLst>
                    </p:cTn>
                  </p:par>
                  <p:par>
                    <p:cTn id="27" fill="hold">
                      <p:stCondLst>
                        <p:cond delay="indefinite"/>
                      </p:stCondLst>
                      <p:childTnLst>
                        <p:par>
                          <p:cTn id="28" fill="hold">
                            <p:stCondLst>
                              <p:cond delay="0"/>
                            </p:stCondLst>
                            <p:childTnLst>
                              <p:par>
                                <p:cTn id="29" presetID="7" presetClass="exit" presetSubtype="4" fill="hold" nodeType="clickEffect">
                                  <p:stCondLst>
                                    <p:cond delay="0"/>
                                  </p:stCondLst>
                                  <p:childTnLst>
                                    <p:anim calcmode="lin" valueType="num">
                                      <p:cBhvr additive="base">
                                        <p:cTn id="30" dur="5000"/>
                                        <p:tgtEl>
                                          <p:spTgt spid="100377"/>
                                        </p:tgtEl>
                                        <p:attrNameLst>
                                          <p:attrName>ppt_x</p:attrName>
                                        </p:attrNameLst>
                                      </p:cBhvr>
                                      <p:tavLst>
                                        <p:tav tm="0">
                                          <p:val>
                                            <p:strVal val="ppt_x"/>
                                          </p:val>
                                        </p:tav>
                                        <p:tav tm="100000">
                                          <p:val>
                                            <p:strVal val="ppt_x"/>
                                          </p:val>
                                        </p:tav>
                                      </p:tavLst>
                                    </p:anim>
                                    <p:anim calcmode="lin" valueType="num">
                                      <p:cBhvr additive="base">
                                        <p:cTn id="31" dur="5000"/>
                                        <p:tgtEl>
                                          <p:spTgt spid="100377"/>
                                        </p:tgtEl>
                                        <p:attrNameLst>
                                          <p:attrName>ppt_y</p:attrName>
                                        </p:attrNameLst>
                                      </p:cBhvr>
                                      <p:tavLst>
                                        <p:tav tm="0">
                                          <p:val>
                                            <p:strVal val="ppt_y"/>
                                          </p:val>
                                        </p:tav>
                                        <p:tav tm="100000">
                                          <p:val>
                                            <p:strVal val="1+ppt_h/2"/>
                                          </p:val>
                                        </p:tav>
                                      </p:tavLst>
                                    </p:anim>
                                    <p:set>
                                      <p:cBhvr>
                                        <p:cTn id="32" dur="1" fill="hold">
                                          <p:stCondLst>
                                            <p:cond delay="4999"/>
                                          </p:stCondLst>
                                        </p:cTn>
                                        <p:tgtEl>
                                          <p:spTgt spid="100377"/>
                                        </p:tgtEl>
                                        <p:attrNameLst>
                                          <p:attrName>style.visibility</p:attrName>
                                        </p:attrNameLst>
                                      </p:cBhvr>
                                      <p:to>
                                        <p:strVal val="hidden"/>
                                      </p:to>
                                    </p:set>
                                  </p:childTnLst>
                                </p:cTn>
                              </p:par>
                              <p:par>
                                <p:cTn id="33" presetID="7" presetClass="exit" presetSubtype="4" fill="hold" grpId="1" nodeType="withEffect">
                                  <p:stCondLst>
                                    <p:cond delay="0"/>
                                  </p:stCondLst>
                                  <p:childTnLst>
                                    <p:anim calcmode="lin" valueType="num">
                                      <p:cBhvr additive="base">
                                        <p:cTn id="34" dur="5000"/>
                                        <p:tgtEl>
                                          <p:spTgt spid="100378"/>
                                        </p:tgtEl>
                                        <p:attrNameLst>
                                          <p:attrName>ppt_x</p:attrName>
                                        </p:attrNameLst>
                                      </p:cBhvr>
                                      <p:tavLst>
                                        <p:tav tm="0">
                                          <p:val>
                                            <p:strVal val="ppt_x"/>
                                          </p:val>
                                        </p:tav>
                                        <p:tav tm="100000">
                                          <p:val>
                                            <p:strVal val="ppt_x"/>
                                          </p:val>
                                        </p:tav>
                                      </p:tavLst>
                                    </p:anim>
                                    <p:anim calcmode="lin" valueType="num">
                                      <p:cBhvr additive="base">
                                        <p:cTn id="35" dur="5000"/>
                                        <p:tgtEl>
                                          <p:spTgt spid="100378"/>
                                        </p:tgtEl>
                                        <p:attrNameLst>
                                          <p:attrName>ppt_y</p:attrName>
                                        </p:attrNameLst>
                                      </p:cBhvr>
                                      <p:tavLst>
                                        <p:tav tm="0">
                                          <p:val>
                                            <p:strVal val="ppt_y"/>
                                          </p:val>
                                        </p:tav>
                                        <p:tav tm="100000">
                                          <p:val>
                                            <p:strVal val="1+ppt_h/2"/>
                                          </p:val>
                                        </p:tav>
                                      </p:tavLst>
                                    </p:anim>
                                    <p:set>
                                      <p:cBhvr>
                                        <p:cTn id="36" dur="1" fill="hold">
                                          <p:stCondLst>
                                            <p:cond delay="4999"/>
                                          </p:stCondLst>
                                        </p:cTn>
                                        <p:tgtEl>
                                          <p:spTgt spid="10037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nodeType="clickEffect">
                                  <p:stCondLst>
                                    <p:cond delay="0"/>
                                  </p:stCondLst>
                                  <p:childTnLst>
                                    <p:set>
                                      <p:cBhvr>
                                        <p:cTn id="40" dur="1" fill="hold">
                                          <p:stCondLst>
                                            <p:cond delay="0"/>
                                          </p:stCondLst>
                                        </p:cTn>
                                        <p:tgtEl>
                                          <p:spTgt spid="100379"/>
                                        </p:tgtEl>
                                        <p:attrNameLst>
                                          <p:attrName>style.visibility</p:attrName>
                                        </p:attrNameLst>
                                      </p:cBhvr>
                                      <p:to>
                                        <p:strVal val="visible"/>
                                      </p:to>
                                    </p:set>
                                    <p:animEffect transition="in" filter="diamond(in)">
                                      <p:cBhvr>
                                        <p:cTn id="41" dur="2000"/>
                                        <p:tgtEl>
                                          <p:spTgt spid="100379"/>
                                        </p:tgtEl>
                                      </p:cBhvr>
                                    </p:animEffect>
                                  </p:childTnLst>
                                </p:cTn>
                              </p:par>
                              <p:par>
                                <p:cTn id="42" presetID="8" presetClass="entr" presetSubtype="16" fill="hold" grpId="0" nodeType="withEffect">
                                  <p:stCondLst>
                                    <p:cond delay="0"/>
                                  </p:stCondLst>
                                  <p:childTnLst>
                                    <p:set>
                                      <p:cBhvr>
                                        <p:cTn id="43" dur="1" fill="hold">
                                          <p:stCondLst>
                                            <p:cond delay="0"/>
                                          </p:stCondLst>
                                        </p:cTn>
                                        <p:tgtEl>
                                          <p:spTgt spid="100380"/>
                                        </p:tgtEl>
                                        <p:attrNameLst>
                                          <p:attrName>style.visibility</p:attrName>
                                        </p:attrNameLst>
                                      </p:cBhvr>
                                      <p:to>
                                        <p:strVal val="visible"/>
                                      </p:to>
                                    </p:set>
                                    <p:animEffect transition="in" filter="diamond(in)">
                                      <p:cBhvr>
                                        <p:cTn id="44" dur="2000"/>
                                        <p:tgtEl>
                                          <p:spTgt spid="100380"/>
                                        </p:tgtEl>
                                      </p:cBhvr>
                                    </p:animEffect>
                                  </p:childTnLst>
                                </p:cTn>
                              </p:par>
                            </p:childTnLst>
                          </p:cTn>
                        </p:par>
                      </p:childTnLst>
                    </p:cTn>
                  </p:par>
                  <p:par>
                    <p:cTn id="45" fill="hold">
                      <p:stCondLst>
                        <p:cond delay="indefinite"/>
                      </p:stCondLst>
                      <p:childTnLst>
                        <p:par>
                          <p:cTn id="46" fill="hold">
                            <p:stCondLst>
                              <p:cond delay="0"/>
                            </p:stCondLst>
                            <p:childTnLst>
                              <p:par>
                                <p:cTn id="47" presetID="13" presetClass="exit" presetSubtype="16" fill="hold" nodeType="clickEffect">
                                  <p:stCondLst>
                                    <p:cond delay="0"/>
                                  </p:stCondLst>
                                  <p:childTnLst>
                                    <p:animEffect transition="out" filter="plus(in)">
                                      <p:cBhvr>
                                        <p:cTn id="48" dur="2000"/>
                                        <p:tgtEl>
                                          <p:spTgt spid="100379"/>
                                        </p:tgtEl>
                                      </p:cBhvr>
                                    </p:animEffect>
                                    <p:set>
                                      <p:cBhvr>
                                        <p:cTn id="49" dur="1" fill="hold">
                                          <p:stCondLst>
                                            <p:cond delay="1999"/>
                                          </p:stCondLst>
                                        </p:cTn>
                                        <p:tgtEl>
                                          <p:spTgt spid="100379"/>
                                        </p:tgtEl>
                                        <p:attrNameLst>
                                          <p:attrName>style.visibility</p:attrName>
                                        </p:attrNameLst>
                                      </p:cBhvr>
                                      <p:to>
                                        <p:strVal val="hidden"/>
                                      </p:to>
                                    </p:set>
                                  </p:childTnLst>
                                </p:cTn>
                              </p:par>
                              <p:par>
                                <p:cTn id="50" presetID="13" presetClass="exit" presetSubtype="16" fill="hold" grpId="1" nodeType="withEffect">
                                  <p:stCondLst>
                                    <p:cond delay="0"/>
                                  </p:stCondLst>
                                  <p:childTnLst>
                                    <p:animEffect transition="out" filter="plus(in)">
                                      <p:cBhvr>
                                        <p:cTn id="51" dur="2000"/>
                                        <p:tgtEl>
                                          <p:spTgt spid="100380"/>
                                        </p:tgtEl>
                                      </p:cBhvr>
                                    </p:animEffect>
                                    <p:set>
                                      <p:cBhvr>
                                        <p:cTn id="52" dur="1" fill="hold">
                                          <p:stCondLst>
                                            <p:cond delay="1999"/>
                                          </p:stCondLst>
                                        </p:cTn>
                                        <p:tgtEl>
                                          <p:spTgt spid="10038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nodeType="clickEffect">
                                  <p:stCondLst>
                                    <p:cond delay="0"/>
                                  </p:stCondLst>
                                  <p:childTnLst>
                                    <p:set>
                                      <p:cBhvr>
                                        <p:cTn id="56" dur="1" fill="hold">
                                          <p:stCondLst>
                                            <p:cond delay="0"/>
                                          </p:stCondLst>
                                        </p:cTn>
                                        <p:tgtEl>
                                          <p:spTgt spid="100381"/>
                                        </p:tgtEl>
                                        <p:attrNameLst>
                                          <p:attrName>style.visibility</p:attrName>
                                        </p:attrNameLst>
                                      </p:cBhvr>
                                      <p:to>
                                        <p:strVal val="visible"/>
                                      </p:to>
                                    </p:set>
                                    <p:animEffect transition="in" filter="slide(fromBottom)">
                                      <p:cBhvr>
                                        <p:cTn id="57" dur="500"/>
                                        <p:tgtEl>
                                          <p:spTgt spid="100381"/>
                                        </p:tgtEl>
                                      </p:cBhvr>
                                    </p:animEffect>
                                  </p:childTnLst>
                                </p:cTn>
                              </p:par>
                              <p:par>
                                <p:cTn id="58" presetID="12" presetClass="entr" presetSubtype="4" fill="hold" grpId="0" nodeType="withEffect">
                                  <p:stCondLst>
                                    <p:cond delay="0"/>
                                  </p:stCondLst>
                                  <p:childTnLst>
                                    <p:set>
                                      <p:cBhvr>
                                        <p:cTn id="59" dur="1" fill="hold">
                                          <p:stCondLst>
                                            <p:cond delay="0"/>
                                          </p:stCondLst>
                                        </p:cTn>
                                        <p:tgtEl>
                                          <p:spTgt spid="100382"/>
                                        </p:tgtEl>
                                        <p:attrNameLst>
                                          <p:attrName>style.visibility</p:attrName>
                                        </p:attrNameLst>
                                      </p:cBhvr>
                                      <p:to>
                                        <p:strVal val="visible"/>
                                      </p:to>
                                    </p:set>
                                    <p:animEffect transition="in" filter="slide(fromBottom)">
                                      <p:cBhvr>
                                        <p:cTn id="60" dur="500"/>
                                        <p:tgtEl>
                                          <p:spTgt spid="100382"/>
                                        </p:tgtEl>
                                      </p:cBhvr>
                                    </p:animEffect>
                                  </p:childTnLst>
                                </p:cTn>
                              </p:par>
                            </p:childTnLst>
                          </p:cTn>
                        </p:par>
                      </p:childTnLst>
                    </p:cTn>
                  </p:par>
                  <p:par>
                    <p:cTn id="61" fill="hold">
                      <p:stCondLst>
                        <p:cond delay="indefinite"/>
                      </p:stCondLst>
                      <p:childTnLst>
                        <p:par>
                          <p:cTn id="62" fill="hold">
                            <p:stCondLst>
                              <p:cond delay="0"/>
                            </p:stCondLst>
                            <p:childTnLst>
                              <p:par>
                                <p:cTn id="63" presetID="12" presetClass="exit" presetSubtype="4" fill="hold" nodeType="clickEffect">
                                  <p:stCondLst>
                                    <p:cond delay="0"/>
                                  </p:stCondLst>
                                  <p:childTnLst>
                                    <p:animEffect transition="out" filter="slide(fromBottom)">
                                      <p:cBhvr>
                                        <p:cTn id="64" dur="500"/>
                                        <p:tgtEl>
                                          <p:spTgt spid="100381"/>
                                        </p:tgtEl>
                                      </p:cBhvr>
                                    </p:animEffect>
                                    <p:set>
                                      <p:cBhvr>
                                        <p:cTn id="65" dur="1" fill="hold">
                                          <p:stCondLst>
                                            <p:cond delay="499"/>
                                          </p:stCondLst>
                                        </p:cTn>
                                        <p:tgtEl>
                                          <p:spTgt spid="100381"/>
                                        </p:tgtEl>
                                        <p:attrNameLst>
                                          <p:attrName>style.visibility</p:attrName>
                                        </p:attrNameLst>
                                      </p:cBhvr>
                                      <p:to>
                                        <p:strVal val="hidden"/>
                                      </p:to>
                                    </p:set>
                                  </p:childTnLst>
                                </p:cTn>
                              </p:par>
                              <p:par>
                                <p:cTn id="66" presetID="12" presetClass="exit" presetSubtype="4" fill="hold" grpId="1" nodeType="withEffect">
                                  <p:stCondLst>
                                    <p:cond delay="0"/>
                                  </p:stCondLst>
                                  <p:childTnLst>
                                    <p:animEffect transition="out" filter="slide(fromBottom)">
                                      <p:cBhvr>
                                        <p:cTn id="67" dur="500"/>
                                        <p:tgtEl>
                                          <p:spTgt spid="100382"/>
                                        </p:tgtEl>
                                      </p:cBhvr>
                                    </p:animEffect>
                                    <p:set>
                                      <p:cBhvr>
                                        <p:cTn id="68" dur="1" fill="hold">
                                          <p:stCondLst>
                                            <p:cond delay="499"/>
                                          </p:stCondLst>
                                        </p:cTn>
                                        <p:tgtEl>
                                          <p:spTgt spid="100382"/>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20" presetClass="entr" presetSubtype="0" fill="hold" nodeType="clickEffect">
                                  <p:stCondLst>
                                    <p:cond delay="0"/>
                                  </p:stCondLst>
                                  <p:childTnLst>
                                    <p:set>
                                      <p:cBhvr>
                                        <p:cTn id="72" dur="1" fill="hold">
                                          <p:stCondLst>
                                            <p:cond delay="0"/>
                                          </p:stCondLst>
                                        </p:cTn>
                                        <p:tgtEl>
                                          <p:spTgt spid="100383"/>
                                        </p:tgtEl>
                                        <p:attrNameLst>
                                          <p:attrName>style.visibility</p:attrName>
                                        </p:attrNameLst>
                                      </p:cBhvr>
                                      <p:to>
                                        <p:strVal val="visible"/>
                                      </p:to>
                                    </p:set>
                                    <p:animEffect transition="in" filter="wedge">
                                      <p:cBhvr>
                                        <p:cTn id="73" dur="2000"/>
                                        <p:tgtEl>
                                          <p:spTgt spid="100383"/>
                                        </p:tgtEl>
                                      </p:cBhvr>
                                    </p:animEffect>
                                  </p:childTnLst>
                                </p:cTn>
                              </p:par>
                              <p:par>
                                <p:cTn id="74" presetID="20" presetClass="entr" presetSubtype="0" fill="hold" grpId="0" nodeType="withEffect">
                                  <p:stCondLst>
                                    <p:cond delay="0"/>
                                  </p:stCondLst>
                                  <p:childTnLst>
                                    <p:set>
                                      <p:cBhvr>
                                        <p:cTn id="75" dur="1" fill="hold">
                                          <p:stCondLst>
                                            <p:cond delay="0"/>
                                          </p:stCondLst>
                                        </p:cTn>
                                        <p:tgtEl>
                                          <p:spTgt spid="100384"/>
                                        </p:tgtEl>
                                        <p:attrNameLst>
                                          <p:attrName>style.visibility</p:attrName>
                                        </p:attrNameLst>
                                      </p:cBhvr>
                                      <p:to>
                                        <p:strVal val="visible"/>
                                      </p:to>
                                    </p:set>
                                    <p:animEffect transition="in" filter="wedge">
                                      <p:cBhvr>
                                        <p:cTn id="76" dur="2000"/>
                                        <p:tgtEl>
                                          <p:spTgt spid="100384"/>
                                        </p:tgtEl>
                                      </p:cBhvr>
                                    </p:animEffect>
                                  </p:childTnLst>
                                </p:cTn>
                              </p:par>
                            </p:childTnLst>
                          </p:cTn>
                        </p:par>
                      </p:childTnLst>
                    </p:cTn>
                  </p:par>
                  <p:par>
                    <p:cTn id="77" fill="hold">
                      <p:stCondLst>
                        <p:cond delay="indefinite"/>
                      </p:stCondLst>
                      <p:childTnLst>
                        <p:par>
                          <p:cTn id="78" fill="hold">
                            <p:stCondLst>
                              <p:cond delay="0"/>
                            </p:stCondLst>
                            <p:childTnLst>
                              <p:par>
                                <p:cTn id="79" presetID="16" presetClass="exit" presetSubtype="26" fill="hold" nodeType="clickEffect">
                                  <p:stCondLst>
                                    <p:cond delay="0"/>
                                  </p:stCondLst>
                                  <p:childTnLst>
                                    <p:animEffect transition="out" filter="barn(inHorizontal)">
                                      <p:cBhvr>
                                        <p:cTn id="80" dur="500"/>
                                        <p:tgtEl>
                                          <p:spTgt spid="100383"/>
                                        </p:tgtEl>
                                      </p:cBhvr>
                                    </p:animEffect>
                                    <p:set>
                                      <p:cBhvr>
                                        <p:cTn id="81" dur="1" fill="hold">
                                          <p:stCondLst>
                                            <p:cond delay="499"/>
                                          </p:stCondLst>
                                        </p:cTn>
                                        <p:tgtEl>
                                          <p:spTgt spid="100383"/>
                                        </p:tgtEl>
                                        <p:attrNameLst>
                                          <p:attrName>style.visibility</p:attrName>
                                        </p:attrNameLst>
                                      </p:cBhvr>
                                      <p:to>
                                        <p:strVal val="hidden"/>
                                      </p:to>
                                    </p:set>
                                  </p:childTnLst>
                                </p:cTn>
                              </p:par>
                              <p:par>
                                <p:cTn id="82" presetID="16" presetClass="exit" presetSubtype="26" fill="hold" grpId="1" nodeType="withEffect">
                                  <p:stCondLst>
                                    <p:cond delay="0"/>
                                  </p:stCondLst>
                                  <p:childTnLst>
                                    <p:animEffect transition="out" filter="barn(inHorizontal)">
                                      <p:cBhvr>
                                        <p:cTn id="83" dur="500"/>
                                        <p:tgtEl>
                                          <p:spTgt spid="100384"/>
                                        </p:tgtEl>
                                      </p:cBhvr>
                                    </p:animEffect>
                                    <p:set>
                                      <p:cBhvr>
                                        <p:cTn id="84" dur="1" fill="hold">
                                          <p:stCondLst>
                                            <p:cond delay="499"/>
                                          </p:stCondLst>
                                        </p:cTn>
                                        <p:tgtEl>
                                          <p:spTgt spid="100384"/>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9" presetClass="entr" presetSubtype="0" fill="hold" grpId="0" nodeType="clickEffect">
                                  <p:stCondLst>
                                    <p:cond delay="0"/>
                                  </p:stCondLst>
                                  <p:childTnLst>
                                    <p:set>
                                      <p:cBhvr>
                                        <p:cTn id="88" dur="1" fill="hold">
                                          <p:stCondLst>
                                            <p:cond delay="0"/>
                                          </p:stCondLst>
                                        </p:cTn>
                                        <p:tgtEl>
                                          <p:spTgt spid="100386"/>
                                        </p:tgtEl>
                                        <p:attrNameLst>
                                          <p:attrName>style.visibility</p:attrName>
                                        </p:attrNameLst>
                                      </p:cBhvr>
                                      <p:to>
                                        <p:strVal val="visible"/>
                                      </p:to>
                                    </p:set>
                                    <p:animEffect transition="in" filter="dissolve">
                                      <p:cBhvr>
                                        <p:cTn id="89" dur="500"/>
                                        <p:tgtEl>
                                          <p:spTgt spid="100386"/>
                                        </p:tgtEl>
                                      </p:cBhvr>
                                    </p:animEffect>
                                  </p:childTnLst>
                                </p:cTn>
                              </p:par>
                              <p:par>
                                <p:cTn id="90" presetID="9" presetClass="entr" presetSubtype="0" fill="hold" nodeType="withEffect">
                                  <p:stCondLst>
                                    <p:cond delay="0"/>
                                  </p:stCondLst>
                                  <p:childTnLst>
                                    <p:set>
                                      <p:cBhvr>
                                        <p:cTn id="91" dur="1" fill="hold">
                                          <p:stCondLst>
                                            <p:cond delay="0"/>
                                          </p:stCondLst>
                                        </p:cTn>
                                        <p:tgtEl>
                                          <p:spTgt spid="100385"/>
                                        </p:tgtEl>
                                        <p:attrNameLst>
                                          <p:attrName>style.visibility</p:attrName>
                                        </p:attrNameLst>
                                      </p:cBhvr>
                                      <p:to>
                                        <p:strVal val="visible"/>
                                      </p:to>
                                    </p:set>
                                    <p:animEffect transition="in" filter="dissolve">
                                      <p:cBhvr>
                                        <p:cTn id="92" dur="500"/>
                                        <p:tgtEl>
                                          <p:spTgt spid="100385"/>
                                        </p:tgtEl>
                                      </p:cBhvr>
                                    </p:animEffect>
                                  </p:childTnLst>
                                </p:cTn>
                              </p:par>
                            </p:childTnLst>
                          </p:cTn>
                        </p:par>
                      </p:childTnLst>
                    </p:cTn>
                  </p:par>
                  <p:par>
                    <p:cTn id="93" fill="hold">
                      <p:stCondLst>
                        <p:cond delay="indefinite"/>
                      </p:stCondLst>
                      <p:childTnLst>
                        <p:par>
                          <p:cTn id="94" fill="hold">
                            <p:stCondLst>
                              <p:cond delay="0"/>
                            </p:stCondLst>
                            <p:childTnLst>
                              <p:par>
                                <p:cTn id="95" presetID="22" presetClass="exit" presetSubtype="4" fill="hold" grpId="1" nodeType="clickEffect">
                                  <p:stCondLst>
                                    <p:cond delay="0"/>
                                  </p:stCondLst>
                                  <p:childTnLst>
                                    <p:animEffect transition="out" filter="wipe(down)">
                                      <p:cBhvr>
                                        <p:cTn id="96" dur="500"/>
                                        <p:tgtEl>
                                          <p:spTgt spid="100386"/>
                                        </p:tgtEl>
                                      </p:cBhvr>
                                    </p:animEffect>
                                    <p:set>
                                      <p:cBhvr>
                                        <p:cTn id="97" dur="1" fill="hold">
                                          <p:stCondLst>
                                            <p:cond delay="499"/>
                                          </p:stCondLst>
                                        </p:cTn>
                                        <p:tgtEl>
                                          <p:spTgt spid="100386"/>
                                        </p:tgtEl>
                                        <p:attrNameLst>
                                          <p:attrName>style.visibility</p:attrName>
                                        </p:attrNameLst>
                                      </p:cBhvr>
                                      <p:to>
                                        <p:strVal val="hidden"/>
                                      </p:to>
                                    </p:set>
                                  </p:childTnLst>
                                </p:cTn>
                              </p:par>
                              <p:par>
                                <p:cTn id="98" presetID="22" presetClass="exit" presetSubtype="4" fill="hold" nodeType="withEffect">
                                  <p:stCondLst>
                                    <p:cond delay="0"/>
                                  </p:stCondLst>
                                  <p:childTnLst>
                                    <p:animEffect transition="out" filter="wipe(down)">
                                      <p:cBhvr>
                                        <p:cTn id="99" dur="500"/>
                                        <p:tgtEl>
                                          <p:spTgt spid="100385"/>
                                        </p:tgtEl>
                                      </p:cBhvr>
                                    </p:animEffect>
                                    <p:set>
                                      <p:cBhvr>
                                        <p:cTn id="100" dur="1" fill="hold">
                                          <p:stCondLst>
                                            <p:cond delay="499"/>
                                          </p:stCondLst>
                                        </p:cTn>
                                        <p:tgtEl>
                                          <p:spTgt spid="100385"/>
                                        </p:tgtEl>
                                        <p:attrNameLst>
                                          <p:attrName>style.visibility</p:attrName>
                                        </p:attrNameLst>
                                      </p:cBhvr>
                                      <p:to>
                                        <p:strVal val="hidden"/>
                                      </p:to>
                                    </p:set>
                                  </p:childTnLst>
                                </p:cTn>
                              </p:par>
                            </p:childTnLst>
                          </p:cTn>
                        </p:par>
                      </p:childTnLst>
                    </p:cTn>
                  </p:par>
                  <p:par>
                    <p:cTn id="101" fill="hold">
                      <p:stCondLst>
                        <p:cond delay="indefinite"/>
                      </p:stCondLst>
                      <p:childTnLst>
                        <p:par>
                          <p:cTn id="102" fill="hold">
                            <p:stCondLst>
                              <p:cond delay="0"/>
                            </p:stCondLst>
                            <p:childTnLst>
                              <p:par>
                                <p:cTn id="103" presetID="14" presetClass="entr" presetSubtype="10" fill="hold" grpId="0" nodeType="clickEffect">
                                  <p:stCondLst>
                                    <p:cond delay="0"/>
                                  </p:stCondLst>
                                  <p:childTnLst>
                                    <p:set>
                                      <p:cBhvr>
                                        <p:cTn id="104" dur="1" fill="hold">
                                          <p:stCondLst>
                                            <p:cond delay="0"/>
                                          </p:stCondLst>
                                        </p:cTn>
                                        <p:tgtEl>
                                          <p:spTgt spid="100388"/>
                                        </p:tgtEl>
                                        <p:attrNameLst>
                                          <p:attrName>style.visibility</p:attrName>
                                        </p:attrNameLst>
                                      </p:cBhvr>
                                      <p:to>
                                        <p:strVal val="visible"/>
                                      </p:to>
                                    </p:set>
                                    <p:animEffect transition="in" filter="randombar(horizontal)">
                                      <p:cBhvr>
                                        <p:cTn id="105" dur="500"/>
                                        <p:tgtEl>
                                          <p:spTgt spid="100388"/>
                                        </p:tgtEl>
                                      </p:cBhvr>
                                    </p:animEffect>
                                  </p:childTnLst>
                                </p:cTn>
                              </p:par>
                              <p:par>
                                <p:cTn id="106" presetID="14" presetClass="entr" presetSubtype="10" fill="hold" nodeType="withEffect">
                                  <p:stCondLst>
                                    <p:cond delay="0"/>
                                  </p:stCondLst>
                                  <p:childTnLst>
                                    <p:set>
                                      <p:cBhvr>
                                        <p:cTn id="107" dur="1" fill="hold">
                                          <p:stCondLst>
                                            <p:cond delay="0"/>
                                          </p:stCondLst>
                                        </p:cTn>
                                        <p:tgtEl>
                                          <p:spTgt spid="100387"/>
                                        </p:tgtEl>
                                        <p:attrNameLst>
                                          <p:attrName>style.visibility</p:attrName>
                                        </p:attrNameLst>
                                      </p:cBhvr>
                                      <p:to>
                                        <p:strVal val="visible"/>
                                      </p:to>
                                    </p:set>
                                    <p:animEffect transition="in" filter="randombar(horizontal)">
                                      <p:cBhvr>
                                        <p:cTn id="108" dur="500"/>
                                        <p:tgtEl>
                                          <p:spTgt spid="100387"/>
                                        </p:tgtEl>
                                      </p:cBhvr>
                                    </p:animEffect>
                                  </p:childTnLst>
                                </p:cTn>
                              </p:par>
                            </p:childTnLst>
                          </p:cTn>
                        </p:par>
                      </p:childTnLst>
                    </p:cTn>
                  </p:par>
                  <p:par>
                    <p:cTn id="109" fill="hold">
                      <p:stCondLst>
                        <p:cond delay="indefinite"/>
                      </p:stCondLst>
                      <p:childTnLst>
                        <p:par>
                          <p:cTn id="110" fill="hold">
                            <p:stCondLst>
                              <p:cond delay="0"/>
                            </p:stCondLst>
                            <p:childTnLst>
                              <p:par>
                                <p:cTn id="111" presetID="18" presetClass="exit" presetSubtype="12" fill="hold" grpId="1" nodeType="clickEffect">
                                  <p:stCondLst>
                                    <p:cond delay="0"/>
                                  </p:stCondLst>
                                  <p:childTnLst>
                                    <p:animEffect transition="out" filter="strips(downLeft)">
                                      <p:cBhvr>
                                        <p:cTn id="112" dur="500"/>
                                        <p:tgtEl>
                                          <p:spTgt spid="100388"/>
                                        </p:tgtEl>
                                      </p:cBhvr>
                                    </p:animEffect>
                                    <p:set>
                                      <p:cBhvr>
                                        <p:cTn id="113" dur="1" fill="hold">
                                          <p:stCondLst>
                                            <p:cond delay="499"/>
                                          </p:stCondLst>
                                        </p:cTn>
                                        <p:tgtEl>
                                          <p:spTgt spid="100388"/>
                                        </p:tgtEl>
                                        <p:attrNameLst>
                                          <p:attrName>style.visibility</p:attrName>
                                        </p:attrNameLst>
                                      </p:cBhvr>
                                      <p:to>
                                        <p:strVal val="hidden"/>
                                      </p:to>
                                    </p:set>
                                  </p:childTnLst>
                                </p:cTn>
                              </p:par>
                              <p:par>
                                <p:cTn id="114" presetID="18" presetClass="exit" presetSubtype="12" fill="hold" nodeType="withEffect">
                                  <p:stCondLst>
                                    <p:cond delay="0"/>
                                  </p:stCondLst>
                                  <p:childTnLst>
                                    <p:animEffect transition="out" filter="strips(downLeft)">
                                      <p:cBhvr>
                                        <p:cTn id="115" dur="500"/>
                                        <p:tgtEl>
                                          <p:spTgt spid="100387"/>
                                        </p:tgtEl>
                                      </p:cBhvr>
                                    </p:animEffect>
                                    <p:set>
                                      <p:cBhvr>
                                        <p:cTn id="116" dur="1" fill="hold">
                                          <p:stCondLst>
                                            <p:cond delay="499"/>
                                          </p:stCondLst>
                                        </p:cTn>
                                        <p:tgtEl>
                                          <p:spTgt spid="10038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6" grpId="0"/>
      <p:bldP spid="100376" grpId="1"/>
      <p:bldP spid="100378" grpId="0"/>
      <p:bldP spid="100378" grpId="1"/>
      <p:bldP spid="100380" grpId="0" animBg="1"/>
      <p:bldP spid="100380" grpId="1" animBg="1"/>
      <p:bldP spid="100382" grpId="0" animBg="1"/>
      <p:bldP spid="100382" grpId="1" animBg="1"/>
      <p:bldP spid="100384" grpId="0"/>
      <p:bldP spid="100384" grpId="1"/>
      <p:bldP spid="100386" grpId="0"/>
      <p:bldP spid="100386" grpId="1"/>
      <p:bldP spid="100388" grpId="0"/>
      <p:bldP spid="100388"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Picture1"/>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45059" name="Picture 3" descr="3a"/>
          <p:cNvPicPr>
            <a:picLocks noChangeAspect="1" noChangeArrowheads="1"/>
          </p:cNvPicPr>
          <p:nvPr/>
        </p:nvPicPr>
        <p:blipFill>
          <a:blip r:embed="rId3"/>
          <a:srcRect/>
          <a:stretch>
            <a:fillRect/>
          </a:stretch>
        </p:blipFill>
        <p:spPr bwMode="auto">
          <a:xfrm>
            <a:off x="2819400" y="228600"/>
            <a:ext cx="3200400" cy="3876675"/>
          </a:xfrm>
          <a:prstGeom prst="rect">
            <a:avLst/>
          </a:prstGeom>
          <a:noFill/>
          <a:ln w="9525">
            <a:solidFill>
              <a:srgbClr val="CC3300"/>
            </a:solidFill>
            <a:miter lim="800000"/>
            <a:headEnd/>
            <a:tailEnd/>
          </a:ln>
        </p:spPr>
      </p:pic>
      <p:pic>
        <p:nvPicPr>
          <p:cNvPr id="45060" name="Picture 4" descr="5a"/>
          <p:cNvPicPr>
            <a:picLocks noChangeAspect="1" noChangeArrowheads="1"/>
          </p:cNvPicPr>
          <p:nvPr/>
        </p:nvPicPr>
        <p:blipFill>
          <a:blip r:embed="rId4" cstate="print"/>
          <a:srcRect/>
          <a:stretch>
            <a:fillRect/>
          </a:stretch>
        </p:blipFill>
        <p:spPr bwMode="auto">
          <a:xfrm>
            <a:off x="9525" y="3276600"/>
            <a:ext cx="2733675" cy="3562350"/>
          </a:xfrm>
          <a:prstGeom prst="rect">
            <a:avLst/>
          </a:prstGeom>
          <a:noFill/>
          <a:ln w="9525">
            <a:solidFill>
              <a:srgbClr val="CC3300"/>
            </a:solidFill>
            <a:miter lim="800000"/>
            <a:headEnd/>
            <a:tailEnd/>
          </a:ln>
        </p:spPr>
      </p:pic>
      <p:pic>
        <p:nvPicPr>
          <p:cNvPr id="45061" name="Picture 5" descr="2a"/>
          <p:cNvPicPr>
            <a:picLocks noChangeAspect="1" noChangeArrowheads="1"/>
          </p:cNvPicPr>
          <p:nvPr/>
        </p:nvPicPr>
        <p:blipFill>
          <a:blip r:embed="rId5" cstate="print"/>
          <a:srcRect/>
          <a:stretch>
            <a:fillRect/>
          </a:stretch>
        </p:blipFill>
        <p:spPr bwMode="auto">
          <a:xfrm>
            <a:off x="142875" y="233363"/>
            <a:ext cx="2524125" cy="2743200"/>
          </a:xfrm>
          <a:prstGeom prst="rect">
            <a:avLst/>
          </a:prstGeom>
          <a:noFill/>
          <a:ln w="9525">
            <a:solidFill>
              <a:srgbClr val="CC3300"/>
            </a:solidFill>
            <a:miter lim="800000"/>
            <a:headEnd/>
            <a:tailEnd/>
          </a:ln>
        </p:spPr>
      </p:pic>
      <p:pic>
        <p:nvPicPr>
          <p:cNvPr id="45062" name="Picture 6" descr="4a"/>
          <p:cNvPicPr>
            <a:picLocks noChangeAspect="1" noChangeArrowheads="1"/>
          </p:cNvPicPr>
          <p:nvPr/>
        </p:nvPicPr>
        <p:blipFill>
          <a:blip r:embed="rId6" cstate="print"/>
          <a:srcRect/>
          <a:stretch>
            <a:fillRect/>
          </a:stretch>
        </p:blipFill>
        <p:spPr bwMode="auto">
          <a:xfrm>
            <a:off x="6248400" y="304800"/>
            <a:ext cx="2743200" cy="3786188"/>
          </a:xfrm>
          <a:prstGeom prst="rect">
            <a:avLst/>
          </a:prstGeom>
          <a:noFill/>
          <a:ln w="9525">
            <a:solidFill>
              <a:srgbClr val="CC3300"/>
            </a:solidFill>
            <a:miter lim="800000"/>
            <a:headEnd/>
            <a:tailEnd/>
          </a:ln>
        </p:spPr>
      </p:pic>
      <p:pic>
        <p:nvPicPr>
          <p:cNvPr id="45063" name="Picture 7" descr="6a"/>
          <p:cNvPicPr>
            <a:picLocks noChangeAspect="1" noChangeArrowheads="1"/>
          </p:cNvPicPr>
          <p:nvPr/>
        </p:nvPicPr>
        <p:blipFill>
          <a:blip r:embed="rId7" cstate="print"/>
          <a:srcRect/>
          <a:stretch>
            <a:fillRect/>
          </a:stretch>
        </p:blipFill>
        <p:spPr bwMode="auto">
          <a:xfrm>
            <a:off x="3124200" y="4267200"/>
            <a:ext cx="1905000" cy="2590800"/>
          </a:xfrm>
          <a:prstGeom prst="rect">
            <a:avLst/>
          </a:prstGeom>
          <a:noFill/>
          <a:ln w="9525">
            <a:solidFill>
              <a:srgbClr val="CC3300"/>
            </a:solidFill>
            <a:miter lim="800000"/>
            <a:headEnd/>
            <a:tailEnd/>
          </a:ln>
        </p:spPr>
      </p:pic>
      <p:pic>
        <p:nvPicPr>
          <p:cNvPr id="45064" name="Picture 8" descr="8a"/>
          <p:cNvPicPr>
            <a:picLocks noChangeAspect="1" noChangeArrowheads="1"/>
          </p:cNvPicPr>
          <p:nvPr/>
        </p:nvPicPr>
        <p:blipFill>
          <a:blip r:embed="rId8" cstate="print"/>
          <a:srcRect/>
          <a:stretch>
            <a:fillRect/>
          </a:stretch>
        </p:blipFill>
        <p:spPr bwMode="auto">
          <a:xfrm>
            <a:off x="7391400" y="4343400"/>
            <a:ext cx="1752600" cy="2514600"/>
          </a:xfrm>
          <a:prstGeom prst="rect">
            <a:avLst/>
          </a:prstGeom>
          <a:noFill/>
          <a:ln w="9525">
            <a:solidFill>
              <a:srgbClr val="CC3300"/>
            </a:solidFill>
            <a:miter lim="800000"/>
            <a:headEnd/>
            <a:tailEnd/>
          </a:ln>
        </p:spPr>
      </p:pic>
      <p:sp>
        <p:nvSpPr>
          <p:cNvPr id="45065" name="Text Box 9"/>
          <p:cNvSpPr txBox="1">
            <a:spLocks noChangeArrowheads="1"/>
          </p:cNvSpPr>
          <p:nvPr/>
        </p:nvSpPr>
        <p:spPr bwMode="auto">
          <a:xfrm>
            <a:off x="219075" y="2481263"/>
            <a:ext cx="466725"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1</a:t>
            </a:r>
          </a:p>
        </p:txBody>
      </p:sp>
      <p:sp>
        <p:nvSpPr>
          <p:cNvPr id="45066" name="Text Box 10"/>
          <p:cNvSpPr txBox="1">
            <a:spLocks noChangeArrowheads="1"/>
          </p:cNvSpPr>
          <p:nvPr/>
        </p:nvSpPr>
        <p:spPr bwMode="auto">
          <a:xfrm>
            <a:off x="4205288" y="3471863"/>
            <a:ext cx="533400"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2</a:t>
            </a:r>
          </a:p>
        </p:txBody>
      </p:sp>
      <p:sp>
        <p:nvSpPr>
          <p:cNvPr id="45067" name="Text Box 11"/>
          <p:cNvSpPr txBox="1">
            <a:spLocks noChangeArrowheads="1"/>
          </p:cNvSpPr>
          <p:nvPr/>
        </p:nvSpPr>
        <p:spPr bwMode="auto">
          <a:xfrm>
            <a:off x="7377113" y="3633788"/>
            <a:ext cx="54768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3</a:t>
            </a:r>
          </a:p>
        </p:txBody>
      </p:sp>
      <p:sp>
        <p:nvSpPr>
          <p:cNvPr id="45068" name="Text Box 12"/>
          <p:cNvSpPr txBox="1">
            <a:spLocks noChangeArrowheads="1"/>
          </p:cNvSpPr>
          <p:nvPr/>
        </p:nvSpPr>
        <p:spPr bwMode="auto">
          <a:xfrm>
            <a:off x="1262063" y="6353175"/>
            <a:ext cx="609600" cy="579438"/>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4</a:t>
            </a:r>
          </a:p>
        </p:txBody>
      </p:sp>
      <p:sp>
        <p:nvSpPr>
          <p:cNvPr id="45069" name="Text Box 13"/>
          <p:cNvSpPr txBox="1">
            <a:spLocks noChangeArrowheads="1"/>
          </p:cNvSpPr>
          <p:nvPr/>
        </p:nvSpPr>
        <p:spPr bwMode="auto">
          <a:xfrm>
            <a:off x="3924300" y="6424613"/>
            <a:ext cx="723900"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5</a:t>
            </a:r>
          </a:p>
        </p:txBody>
      </p:sp>
      <p:sp>
        <p:nvSpPr>
          <p:cNvPr id="45070" name="Text Box 14"/>
          <p:cNvSpPr txBox="1">
            <a:spLocks noChangeArrowheads="1"/>
          </p:cNvSpPr>
          <p:nvPr/>
        </p:nvSpPr>
        <p:spPr bwMode="auto">
          <a:xfrm>
            <a:off x="6024563" y="6367463"/>
            <a:ext cx="604837"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6</a:t>
            </a:r>
          </a:p>
        </p:txBody>
      </p:sp>
      <p:sp>
        <p:nvSpPr>
          <p:cNvPr id="45071" name="Text Box 15"/>
          <p:cNvSpPr txBox="1">
            <a:spLocks noChangeArrowheads="1"/>
          </p:cNvSpPr>
          <p:nvPr/>
        </p:nvSpPr>
        <p:spPr bwMode="auto">
          <a:xfrm>
            <a:off x="7400925" y="6281738"/>
            <a:ext cx="523875" cy="579437"/>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7</a:t>
            </a:r>
          </a:p>
        </p:txBody>
      </p:sp>
      <p:pic>
        <p:nvPicPr>
          <p:cNvPr id="45072" name="Picture 16" descr="7a"/>
          <p:cNvPicPr>
            <a:picLocks noChangeAspect="1" noChangeArrowheads="1"/>
          </p:cNvPicPr>
          <p:nvPr/>
        </p:nvPicPr>
        <p:blipFill>
          <a:blip r:embed="rId9" cstate="print"/>
          <a:srcRect/>
          <a:stretch>
            <a:fillRect/>
          </a:stretch>
        </p:blipFill>
        <p:spPr bwMode="auto">
          <a:xfrm>
            <a:off x="5181600" y="4343400"/>
            <a:ext cx="2124075" cy="2514600"/>
          </a:xfrm>
          <a:prstGeom prst="rect">
            <a:avLst/>
          </a:prstGeom>
          <a:noFill/>
          <a:ln w="9525">
            <a:solidFill>
              <a:srgbClr val="CC3300"/>
            </a:solidFill>
            <a:miter lim="800000"/>
            <a:headEnd/>
            <a:tailEnd/>
          </a:ln>
        </p:spPr>
      </p:pic>
      <p:sp>
        <p:nvSpPr>
          <p:cNvPr id="45073" name="Text Box 17"/>
          <p:cNvSpPr txBox="1">
            <a:spLocks noChangeArrowheads="1"/>
          </p:cNvSpPr>
          <p:nvPr/>
        </p:nvSpPr>
        <p:spPr bwMode="auto">
          <a:xfrm>
            <a:off x="6007100" y="6369050"/>
            <a:ext cx="609600" cy="579438"/>
          </a:xfrm>
          <a:prstGeom prst="rect">
            <a:avLst/>
          </a:prstGeom>
          <a:noFill/>
          <a:ln w="9525">
            <a:noFill/>
            <a:miter lim="800000"/>
            <a:headEnd/>
            <a:tailEnd/>
          </a:ln>
          <a:effectLst/>
        </p:spPr>
        <p:txBody>
          <a:bodyPr>
            <a:spAutoFit/>
          </a:bodyPr>
          <a:lstStyle/>
          <a:p>
            <a:pPr>
              <a:spcBef>
                <a:spcPct val="50000"/>
              </a:spcBef>
            </a:pPr>
            <a:r>
              <a:rPr lang="en-US" sz="3200" b="1">
                <a:solidFill>
                  <a:srgbClr val="FF0000"/>
                </a:solidFill>
              </a:rPr>
              <a:t>6</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Picture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46084" name="Rectangle 4"/>
          <p:cNvSpPr>
            <a:spLocks noChangeArrowheads="1"/>
          </p:cNvSpPr>
          <p:nvPr/>
        </p:nvSpPr>
        <p:spPr bwMode="auto">
          <a:xfrm>
            <a:off x="3857625" y="588963"/>
            <a:ext cx="2397125" cy="579437"/>
          </a:xfrm>
          <a:prstGeom prst="rect">
            <a:avLst/>
          </a:prstGeom>
          <a:noFill/>
          <a:ln w="9525">
            <a:noFill/>
            <a:miter lim="800000"/>
            <a:headEnd/>
            <a:tailEnd/>
          </a:ln>
          <a:effectLst/>
        </p:spPr>
        <p:txBody>
          <a:bodyPr wrap="none">
            <a:spAutoFit/>
          </a:bodyPr>
          <a:lstStyle/>
          <a:p>
            <a:pPr>
              <a:spcBef>
                <a:spcPct val="50000"/>
              </a:spcBef>
            </a:pPr>
            <a:r>
              <a:rPr lang="en-US" sz="3200" b="1" u="sng">
                <a:solidFill>
                  <a:srgbClr val="660033"/>
                </a:solidFill>
              </a:rPr>
              <a:t>KHOA HỌC</a:t>
            </a:r>
          </a:p>
        </p:txBody>
      </p:sp>
      <p:sp>
        <p:nvSpPr>
          <p:cNvPr id="46085" name="Rectangle 5"/>
          <p:cNvSpPr>
            <a:spLocks noChangeArrowheads="1"/>
          </p:cNvSpPr>
          <p:nvPr/>
        </p:nvSpPr>
        <p:spPr bwMode="auto">
          <a:xfrm>
            <a:off x="554038" y="1143000"/>
            <a:ext cx="8285162" cy="641350"/>
          </a:xfrm>
          <a:prstGeom prst="rect">
            <a:avLst/>
          </a:prstGeom>
          <a:noFill/>
          <a:ln w="9525">
            <a:noFill/>
            <a:miter lim="800000"/>
            <a:headEnd/>
            <a:tailEnd/>
          </a:ln>
          <a:effectLst/>
        </p:spPr>
        <p:txBody>
          <a:bodyPr wrap="none">
            <a:spAutoFit/>
          </a:bodyPr>
          <a:lstStyle/>
          <a:p>
            <a:pPr algn="ctr"/>
            <a:r>
              <a:rPr lang="en-US" sz="3600" b="1">
                <a:solidFill>
                  <a:srgbClr val="FF0000"/>
                </a:solidFill>
              </a:rPr>
              <a:t>MỘT SỐ CÁCH BẢO QUẢN THỨC ĂN</a:t>
            </a:r>
          </a:p>
        </p:txBody>
      </p:sp>
      <p:sp>
        <p:nvSpPr>
          <p:cNvPr id="46086" name="Text Box 6"/>
          <p:cNvSpPr txBox="1">
            <a:spLocks noChangeArrowheads="1"/>
          </p:cNvSpPr>
          <p:nvPr/>
        </p:nvSpPr>
        <p:spPr bwMode="auto">
          <a:xfrm>
            <a:off x="533400" y="2209800"/>
            <a:ext cx="8077200" cy="4648200"/>
          </a:xfrm>
          <a:prstGeom prst="rect">
            <a:avLst/>
          </a:prstGeom>
          <a:noFill/>
          <a:ln w="9525">
            <a:noFill/>
            <a:miter lim="800000"/>
            <a:headEnd/>
            <a:tailEnd/>
          </a:ln>
          <a:effectLst/>
        </p:spPr>
        <p:txBody>
          <a:bodyPr>
            <a:spAutoFit/>
          </a:bodyPr>
          <a:lstStyle/>
          <a:p>
            <a:r>
              <a:rPr lang="en-US" sz="3200" b="1">
                <a:solidFill>
                  <a:srgbClr val="009900"/>
                </a:solidFill>
              </a:rPr>
              <a:t>1.Các cách bảo quản thức ăn:</a:t>
            </a:r>
          </a:p>
          <a:p>
            <a:endParaRPr lang="en-US" sz="3200" b="1">
              <a:solidFill>
                <a:srgbClr val="009900"/>
              </a:solidFill>
            </a:endParaRPr>
          </a:p>
          <a:p>
            <a:r>
              <a:rPr lang="en-US" sz="3200"/>
              <a:t>  		</a:t>
            </a:r>
            <a:r>
              <a:rPr lang="en-US" sz="3200">
                <a:solidFill>
                  <a:srgbClr val="990000"/>
                </a:solidFill>
              </a:rPr>
              <a:t>*  Phơi khô</a:t>
            </a:r>
          </a:p>
          <a:p>
            <a:r>
              <a:rPr lang="en-US" sz="3200">
                <a:solidFill>
                  <a:srgbClr val="990000"/>
                </a:solidFill>
              </a:rPr>
              <a:t>		*  Đóng hộp</a:t>
            </a:r>
          </a:p>
          <a:p>
            <a:r>
              <a:rPr lang="en-US" sz="3200">
                <a:solidFill>
                  <a:srgbClr val="990000"/>
                </a:solidFill>
              </a:rPr>
              <a:t>		*  Ướp lạnh</a:t>
            </a:r>
          </a:p>
          <a:p>
            <a:r>
              <a:rPr lang="en-US" sz="3200">
                <a:solidFill>
                  <a:srgbClr val="990000"/>
                </a:solidFill>
              </a:rPr>
              <a:t>		*  Ướp mặn</a:t>
            </a:r>
          </a:p>
          <a:p>
            <a:r>
              <a:rPr lang="en-US" sz="3200">
                <a:solidFill>
                  <a:srgbClr val="990000"/>
                </a:solidFill>
              </a:rPr>
              <a:t>		*  Cô đặc với đường</a:t>
            </a:r>
          </a:p>
          <a:p>
            <a:pPr>
              <a:spcBef>
                <a:spcPct val="50000"/>
              </a:spcBef>
            </a:pPr>
            <a:endParaRPr lang="en-US" sz="3200">
              <a:solidFill>
                <a:srgbClr val="990000"/>
              </a:solidFill>
            </a:endParaRPr>
          </a:p>
          <a:p>
            <a:pPr>
              <a:spcBef>
                <a:spcPct val="50000"/>
              </a:spcBef>
            </a:pPr>
            <a:endParaRPr lang="en-US">
              <a:solidFill>
                <a:srgbClr val="990000"/>
              </a:solidFill>
            </a:endParaRPr>
          </a:p>
        </p:txBody>
      </p:sp>
      <p:sp>
        <p:nvSpPr>
          <p:cNvPr id="46087" name="Text Box 7"/>
          <p:cNvSpPr txBox="1">
            <a:spLocks noChangeArrowheads="1"/>
          </p:cNvSpPr>
          <p:nvPr/>
        </p:nvSpPr>
        <p:spPr bwMode="auto">
          <a:xfrm>
            <a:off x="1600200" y="3124200"/>
            <a:ext cx="6477000" cy="2430463"/>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
        <p:nvSpPr>
          <p:cNvPr id="46093" name="AutoShape 13"/>
          <p:cNvSpPr>
            <a:spLocks noChangeArrowheads="1"/>
          </p:cNvSpPr>
          <p:nvPr/>
        </p:nvSpPr>
        <p:spPr bwMode="auto">
          <a:xfrm>
            <a:off x="838200" y="6172200"/>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46094" name="AutoShape 14"/>
          <p:cNvSpPr>
            <a:spLocks noChangeArrowheads="1"/>
          </p:cNvSpPr>
          <p:nvPr/>
        </p:nvSpPr>
        <p:spPr bwMode="auto">
          <a:xfrm>
            <a:off x="2895600" y="6165850"/>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46095" name="AutoShape 15"/>
          <p:cNvSpPr>
            <a:spLocks noChangeArrowheads="1"/>
          </p:cNvSpPr>
          <p:nvPr/>
        </p:nvSpPr>
        <p:spPr bwMode="auto">
          <a:xfrm>
            <a:off x="7239000" y="6159500"/>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
        <p:nvSpPr>
          <p:cNvPr id="46096" name="AutoShape 16"/>
          <p:cNvSpPr>
            <a:spLocks noChangeArrowheads="1"/>
          </p:cNvSpPr>
          <p:nvPr/>
        </p:nvSpPr>
        <p:spPr bwMode="auto">
          <a:xfrm>
            <a:off x="4724400" y="6169025"/>
            <a:ext cx="609600" cy="152400"/>
          </a:xfrm>
          <a:prstGeom prst="flowChartDecision">
            <a:avLst/>
          </a:prstGeom>
          <a:solidFill>
            <a:srgbClr val="CCCC00"/>
          </a:solidFill>
          <a:ln w="9525">
            <a:solidFill>
              <a:srgbClr val="FF6600"/>
            </a:solidFill>
            <a:miter lim="800000"/>
            <a:headEnd/>
            <a:tailEnd/>
          </a:ln>
          <a:effectLst/>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46086"/>
                                        </p:tgtEl>
                                        <p:attrNameLst>
                                          <p:attrName>style.visibility</p:attrName>
                                        </p:attrNameLst>
                                      </p:cBhvr>
                                      <p:to>
                                        <p:strVal val="visible"/>
                                      </p:to>
                                    </p:set>
                                    <p:anim calcmode="discrete" valueType="clr">
                                      <p:cBhvr override="childStyle">
                                        <p:cTn id="7" dur="80"/>
                                        <p:tgtEl>
                                          <p:spTgt spid="46086"/>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46086"/>
                                        </p:tgtEl>
                                        <p:attrNameLst>
                                          <p:attrName>fillcolor</p:attrName>
                                        </p:attrNameLst>
                                      </p:cBhvr>
                                      <p:tavLst>
                                        <p:tav tm="0">
                                          <p:val>
                                            <p:clrVal>
                                              <a:schemeClr val="accent2"/>
                                            </p:clrVal>
                                          </p:val>
                                        </p:tav>
                                        <p:tav tm="50000">
                                          <p:val>
                                            <p:clrVal>
                                              <a:schemeClr val="hlink"/>
                                            </p:clrVal>
                                          </p:val>
                                        </p:tav>
                                      </p:tavLst>
                                    </p:anim>
                                    <p:set>
                                      <p:cBhvr>
                                        <p:cTn id="9" dur="80"/>
                                        <p:tgtEl>
                                          <p:spTgt spid="4608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Picture1"/>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55300" name="Rectangle 4"/>
          <p:cNvSpPr>
            <a:spLocks noChangeArrowheads="1"/>
          </p:cNvSpPr>
          <p:nvPr/>
        </p:nvSpPr>
        <p:spPr bwMode="auto">
          <a:xfrm>
            <a:off x="3857625" y="588963"/>
            <a:ext cx="2397125" cy="579437"/>
          </a:xfrm>
          <a:prstGeom prst="rect">
            <a:avLst/>
          </a:prstGeom>
          <a:noFill/>
          <a:ln w="9525">
            <a:noFill/>
            <a:miter lim="800000"/>
            <a:headEnd/>
            <a:tailEnd/>
          </a:ln>
          <a:effectLst/>
        </p:spPr>
        <p:txBody>
          <a:bodyPr wrap="none">
            <a:spAutoFit/>
          </a:bodyPr>
          <a:lstStyle/>
          <a:p>
            <a:pPr>
              <a:spcBef>
                <a:spcPct val="50000"/>
              </a:spcBef>
            </a:pPr>
            <a:r>
              <a:rPr lang="en-US" sz="3200" b="1" u="sng">
                <a:solidFill>
                  <a:srgbClr val="660033"/>
                </a:solidFill>
              </a:rPr>
              <a:t>KHOA HỌC</a:t>
            </a:r>
          </a:p>
        </p:txBody>
      </p:sp>
      <p:sp>
        <p:nvSpPr>
          <p:cNvPr id="55301" name="Rectangle 5"/>
          <p:cNvSpPr>
            <a:spLocks noChangeArrowheads="1"/>
          </p:cNvSpPr>
          <p:nvPr/>
        </p:nvSpPr>
        <p:spPr bwMode="auto">
          <a:xfrm>
            <a:off x="554038" y="1143000"/>
            <a:ext cx="8285162" cy="641350"/>
          </a:xfrm>
          <a:prstGeom prst="rect">
            <a:avLst/>
          </a:prstGeom>
          <a:noFill/>
          <a:ln w="9525">
            <a:noFill/>
            <a:miter lim="800000"/>
            <a:headEnd/>
            <a:tailEnd/>
          </a:ln>
          <a:effectLst/>
        </p:spPr>
        <p:txBody>
          <a:bodyPr wrap="none">
            <a:spAutoFit/>
          </a:bodyPr>
          <a:lstStyle/>
          <a:p>
            <a:pPr algn="ctr"/>
            <a:r>
              <a:rPr lang="en-US" sz="3600" b="1">
                <a:solidFill>
                  <a:srgbClr val="FF0000"/>
                </a:solidFill>
              </a:rPr>
              <a:t>MỘT SỐ CÁCH BẢO QUẢN THỨC ĂN</a:t>
            </a:r>
          </a:p>
        </p:txBody>
      </p:sp>
      <p:sp>
        <p:nvSpPr>
          <p:cNvPr id="55303" name="Text Box 7"/>
          <p:cNvSpPr txBox="1">
            <a:spLocks noChangeArrowheads="1"/>
          </p:cNvSpPr>
          <p:nvPr/>
        </p:nvSpPr>
        <p:spPr bwMode="auto">
          <a:xfrm>
            <a:off x="1600200" y="3124200"/>
            <a:ext cx="6477000" cy="2430463"/>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
        <p:nvSpPr>
          <p:cNvPr id="55304" name="AutoShape 8"/>
          <p:cNvSpPr>
            <a:spLocks noChangeArrowheads="1"/>
          </p:cNvSpPr>
          <p:nvPr/>
        </p:nvSpPr>
        <p:spPr bwMode="auto">
          <a:xfrm>
            <a:off x="609600" y="1828800"/>
            <a:ext cx="4419600" cy="1219200"/>
          </a:xfrm>
          <a:prstGeom prst="cloudCallout">
            <a:avLst>
              <a:gd name="adj1" fmla="val -62282"/>
              <a:gd name="adj2" fmla="val 116278"/>
            </a:avLst>
          </a:prstGeom>
          <a:gradFill rotWithShape="1">
            <a:gsLst>
              <a:gs pos="0">
                <a:srgbClr val="990099">
                  <a:alpha val="39999"/>
                </a:srgbClr>
              </a:gs>
              <a:gs pos="50000">
                <a:srgbClr val="990099">
                  <a:gamma/>
                  <a:tint val="0"/>
                  <a:invGamma/>
                </a:srgbClr>
              </a:gs>
              <a:gs pos="100000">
                <a:srgbClr val="990099">
                  <a:alpha val="39999"/>
                </a:srgbClr>
              </a:gs>
            </a:gsLst>
            <a:lin ang="18900000" scaled="1"/>
          </a:gradFill>
          <a:ln w="38100" cap="rnd">
            <a:solidFill>
              <a:srgbClr val="FF6600"/>
            </a:solidFill>
            <a:prstDash val="sysDot"/>
            <a:round/>
            <a:headEnd/>
            <a:tailEnd/>
          </a:ln>
          <a:effectLst/>
        </p:spPr>
        <p:txBody>
          <a:bodyPr/>
          <a:lstStyle/>
          <a:p>
            <a:pPr algn="ctr"/>
            <a:r>
              <a:rPr lang="en-US" sz="3600" b="1">
                <a:solidFill>
                  <a:srgbClr val="008000"/>
                </a:solidFill>
              </a:rPr>
              <a:t>BÀI HỌC</a:t>
            </a:r>
          </a:p>
        </p:txBody>
      </p:sp>
      <p:sp>
        <p:nvSpPr>
          <p:cNvPr id="55305" name="AutoShape 9"/>
          <p:cNvSpPr>
            <a:spLocks noChangeArrowheads="1"/>
          </p:cNvSpPr>
          <p:nvPr/>
        </p:nvSpPr>
        <p:spPr bwMode="auto">
          <a:xfrm>
            <a:off x="71438" y="3576638"/>
            <a:ext cx="8915400" cy="2138362"/>
          </a:xfrm>
          <a:prstGeom prst="flowChartTerminator">
            <a:avLst/>
          </a:prstGeom>
          <a:gradFill rotWithShape="1">
            <a:gsLst>
              <a:gs pos="0">
                <a:srgbClr val="00FF00">
                  <a:alpha val="59000"/>
                </a:srgbClr>
              </a:gs>
              <a:gs pos="100000">
                <a:srgbClr val="00FF00">
                  <a:gamma/>
                  <a:tint val="0"/>
                  <a:invGamma/>
                </a:srgbClr>
              </a:gs>
            </a:gsLst>
            <a:path path="rect">
              <a:fillToRect l="100000" t="100000"/>
            </a:path>
          </a:gradFill>
          <a:ln w="38100" cap="rnd">
            <a:solidFill>
              <a:srgbClr val="CC00FF"/>
            </a:solidFill>
            <a:prstDash val="sysDot"/>
            <a:miter lim="800000"/>
            <a:headEnd/>
            <a:tailEnd/>
          </a:ln>
          <a:effectLst/>
        </p:spPr>
        <p:txBody>
          <a:bodyPr wrap="none" anchor="ctr"/>
          <a:lstStyle/>
          <a:p>
            <a:pPr algn="ctr"/>
            <a:endParaRPr lang="en-US"/>
          </a:p>
        </p:txBody>
      </p:sp>
      <p:sp>
        <p:nvSpPr>
          <p:cNvPr id="55306" name="Text Box 10"/>
          <p:cNvSpPr txBox="1">
            <a:spLocks noChangeArrowheads="1"/>
          </p:cNvSpPr>
          <p:nvPr/>
        </p:nvSpPr>
        <p:spPr bwMode="auto">
          <a:xfrm>
            <a:off x="681038" y="3957638"/>
            <a:ext cx="7924800" cy="1373187"/>
          </a:xfrm>
          <a:prstGeom prst="rect">
            <a:avLst/>
          </a:prstGeom>
          <a:noFill/>
          <a:ln w="9525">
            <a:noFill/>
            <a:miter lim="800000"/>
            <a:headEnd/>
            <a:tailEnd/>
          </a:ln>
          <a:effectLst/>
        </p:spPr>
        <p:txBody>
          <a:bodyPr>
            <a:spAutoFit/>
          </a:bodyPr>
          <a:lstStyle/>
          <a:p>
            <a:pPr>
              <a:spcBef>
                <a:spcPct val="50000"/>
              </a:spcBef>
            </a:pPr>
            <a:r>
              <a:rPr lang="en-US" sz="2800">
                <a:solidFill>
                  <a:srgbClr val="0000FF"/>
                </a:solidFill>
              </a:rPr>
              <a:t>Có nhiều cách để giữ thức ăn được lâu, không bị mất chất dinh dưỡng và ôi thiu như: làm khô, ướp lạnh, ướp mặn, đóng hộp,...</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55304"/>
                                        </p:tgtEl>
                                        <p:attrNameLst>
                                          <p:attrName>style.visibility</p:attrName>
                                        </p:attrNameLst>
                                      </p:cBhvr>
                                      <p:to>
                                        <p:strVal val="visible"/>
                                      </p:to>
                                    </p:set>
                                    <p:animEffect transition="in" filter="diamond(in)">
                                      <p:cBhvr>
                                        <p:cTn id="7" dur="2000"/>
                                        <p:tgtEl>
                                          <p:spTgt spid="55304"/>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55305"/>
                                        </p:tgtEl>
                                        <p:attrNameLst>
                                          <p:attrName>style.visibility</p:attrName>
                                        </p:attrNameLst>
                                      </p:cBhvr>
                                      <p:to>
                                        <p:strVal val="visible"/>
                                      </p:to>
                                    </p:set>
                                    <p:animEffect transition="in" filter="diamond(in)">
                                      <p:cBhvr>
                                        <p:cTn id="10" dur="2000"/>
                                        <p:tgtEl>
                                          <p:spTgt spid="55305"/>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55306"/>
                                        </p:tgtEl>
                                        <p:attrNameLst>
                                          <p:attrName>style.visibility</p:attrName>
                                        </p:attrNameLst>
                                      </p:cBhvr>
                                      <p:to>
                                        <p:strVal val="visible"/>
                                      </p:to>
                                    </p:set>
                                    <p:animEffect transition="in" filter="diamond(in)">
                                      <p:cBhvr>
                                        <p:cTn id="13" dur="2000"/>
                                        <p:tgtEl>
                                          <p:spTgt spid="553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4" grpId="0" animBg="1"/>
      <p:bldP spid="55305" grpId="0" animBg="1"/>
      <p:bldP spid="5530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7" name="AutoShape 3"/>
          <p:cNvSpPr>
            <a:spLocks noChangeArrowheads="1"/>
          </p:cNvSpPr>
          <p:nvPr/>
        </p:nvSpPr>
        <p:spPr bwMode="auto">
          <a:xfrm>
            <a:off x="0" y="-276225"/>
            <a:ext cx="9144000" cy="2205038"/>
          </a:xfrm>
          <a:prstGeom prst="horizontalScroll">
            <a:avLst>
              <a:gd name="adj" fmla="val 12500"/>
            </a:avLst>
          </a:prstGeom>
          <a:gradFill rotWithShape="1">
            <a:gsLst>
              <a:gs pos="0">
                <a:srgbClr val="FFFF00"/>
              </a:gs>
              <a:gs pos="100000">
                <a:schemeClr val="bg1"/>
              </a:gs>
            </a:gsLst>
            <a:lin ang="5400000" scaled="1"/>
          </a:gradFill>
          <a:ln w="9525">
            <a:solidFill>
              <a:srgbClr val="FF0000"/>
            </a:solidFill>
            <a:round/>
            <a:headEnd/>
            <a:tailEnd/>
          </a:ln>
          <a:effectLst/>
        </p:spPr>
        <p:txBody>
          <a:bodyPr wrap="none" anchor="ctr"/>
          <a:lstStyle/>
          <a:p>
            <a:pPr algn="ctr"/>
            <a:endParaRPr lang="en-US"/>
          </a:p>
        </p:txBody>
      </p:sp>
      <p:sp>
        <p:nvSpPr>
          <p:cNvPr id="47108" name="Text Box 4"/>
          <p:cNvSpPr txBox="1">
            <a:spLocks noChangeArrowheads="1"/>
          </p:cNvSpPr>
          <p:nvPr/>
        </p:nvSpPr>
        <p:spPr bwMode="auto">
          <a:xfrm>
            <a:off x="0" y="66675"/>
            <a:ext cx="8915400" cy="1552575"/>
          </a:xfrm>
          <a:prstGeom prst="rect">
            <a:avLst/>
          </a:prstGeom>
          <a:noFill/>
          <a:ln w="9525">
            <a:noFill/>
            <a:miter lim="800000"/>
            <a:headEnd/>
            <a:tailEnd/>
          </a:ln>
          <a:effectLst/>
        </p:spPr>
        <p:txBody>
          <a:bodyPr>
            <a:spAutoFit/>
          </a:bodyPr>
          <a:lstStyle/>
          <a:p>
            <a:pPr algn="ctr">
              <a:spcBef>
                <a:spcPct val="50000"/>
              </a:spcBef>
            </a:pPr>
            <a:r>
              <a:rPr lang="en-US" sz="2400" b="1" u="sng">
                <a:solidFill>
                  <a:srgbClr val="0000FF"/>
                </a:solidFill>
              </a:rPr>
              <a:t>HOẠT ĐỘNG 2:</a:t>
            </a:r>
          </a:p>
          <a:p>
            <a:pPr algn="ctr">
              <a:spcBef>
                <a:spcPct val="50000"/>
              </a:spcBef>
            </a:pPr>
            <a:r>
              <a:rPr lang="en-US" sz="2400"/>
              <a:t>       </a:t>
            </a:r>
            <a:r>
              <a:rPr lang="en-US" sz="2400" b="1">
                <a:solidFill>
                  <a:srgbClr val="0000FF"/>
                </a:solidFill>
              </a:rPr>
              <a:t>NHỮNG LƯU Ý TRƯỚC KHI BẢO QUẢN </a:t>
            </a:r>
          </a:p>
          <a:p>
            <a:pPr algn="ctr">
              <a:spcBef>
                <a:spcPct val="50000"/>
              </a:spcBef>
            </a:pPr>
            <a:r>
              <a:rPr lang="en-US" sz="2400" b="1">
                <a:solidFill>
                  <a:srgbClr val="0000FF"/>
                </a:solidFill>
              </a:rPr>
              <a:t>    VÀ SỬ DỤNG THỨC ĂN.</a:t>
            </a:r>
          </a:p>
        </p:txBody>
      </p:sp>
      <p:pic>
        <p:nvPicPr>
          <p:cNvPr id="47122" name="Picture 18" descr="SJ003"/>
          <p:cNvPicPr>
            <a:picLocks noChangeAspect="1" noChangeArrowheads="1"/>
          </p:cNvPicPr>
          <p:nvPr/>
        </p:nvPicPr>
        <p:blipFill>
          <a:blip r:embed="rId2"/>
          <a:srcRect/>
          <a:stretch>
            <a:fillRect/>
          </a:stretch>
        </p:blipFill>
        <p:spPr bwMode="auto">
          <a:xfrm>
            <a:off x="0" y="1676400"/>
            <a:ext cx="4953000" cy="5181600"/>
          </a:xfrm>
          <a:prstGeom prst="rect">
            <a:avLst/>
          </a:prstGeom>
          <a:noFill/>
        </p:spPr>
      </p:pic>
      <p:pic>
        <p:nvPicPr>
          <p:cNvPr id="47123" name="Picture 19" descr="SJ036"/>
          <p:cNvPicPr>
            <a:picLocks noChangeAspect="1" noChangeArrowheads="1"/>
          </p:cNvPicPr>
          <p:nvPr/>
        </p:nvPicPr>
        <p:blipFill>
          <a:blip r:embed="rId3"/>
          <a:srcRect/>
          <a:stretch>
            <a:fillRect/>
          </a:stretch>
        </p:blipFill>
        <p:spPr bwMode="auto">
          <a:xfrm>
            <a:off x="4410075" y="1676400"/>
            <a:ext cx="4724400" cy="5230813"/>
          </a:xfrm>
          <a:prstGeom prst="rect">
            <a:avLst/>
          </a:prstGeom>
          <a:noFill/>
        </p:spPr>
      </p:pic>
      <p:sp>
        <p:nvSpPr>
          <p:cNvPr id="47126" name="Oval 22"/>
          <p:cNvSpPr>
            <a:spLocks noChangeArrowheads="1"/>
          </p:cNvSpPr>
          <p:nvPr/>
        </p:nvSpPr>
        <p:spPr bwMode="auto">
          <a:xfrm>
            <a:off x="1295400" y="1828800"/>
            <a:ext cx="6553200" cy="1295400"/>
          </a:xfrm>
          <a:prstGeom prst="ellipse">
            <a:avLst/>
          </a:prstGeom>
          <a:solidFill>
            <a:schemeClr val="bg1"/>
          </a:solidFill>
          <a:ln w="38100" cap="rnd">
            <a:solidFill>
              <a:srgbClr val="FF6600"/>
            </a:solidFill>
            <a:prstDash val="sysDot"/>
            <a:round/>
            <a:headEnd/>
            <a:tailEnd/>
          </a:ln>
          <a:effectLst/>
        </p:spPr>
        <p:txBody>
          <a:bodyPr wrap="none" anchor="ctr"/>
          <a:lstStyle/>
          <a:p>
            <a:pPr algn="ctr"/>
            <a:r>
              <a:rPr lang="en-US" sz="3600" b="1">
                <a:solidFill>
                  <a:srgbClr val="CC00FF"/>
                </a:solidFill>
              </a:rPr>
              <a:t>THẢO LUẬN NHÓM ĐÔI</a:t>
            </a:r>
          </a:p>
        </p:txBody>
      </p:sp>
      <p:sp>
        <p:nvSpPr>
          <p:cNvPr id="47128" name="AutoShape 24"/>
          <p:cNvSpPr>
            <a:spLocks noChangeArrowheads="1"/>
          </p:cNvSpPr>
          <p:nvPr/>
        </p:nvSpPr>
        <p:spPr bwMode="auto">
          <a:xfrm>
            <a:off x="0" y="4038600"/>
            <a:ext cx="9144000" cy="2743200"/>
          </a:xfrm>
          <a:prstGeom prst="flowChartTerminator">
            <a:avLst/>
          </a:prstGeom>
          <a:gradFill rotWithShape="1">
            <a:gsLst>
              <a:gs pos="0">
                <a:srgbClr val="CCCC00"/>
              </a:gs>
              <a:gs pos="50000">
                <a:schemeClr val="accent1">
                  <a:alpha val="17999"/>
                </a:schemeClr>
              </a:gs>
              <a:gs pos="100000">
                <a:srgbClr val="CCCC00"/>
              </a:gs>
            </a:gsLst>
            <a:lin ang="5400000" scaled="1"/>
          </a:gradFill>
          <a:ln w="38100" cap="rnd">
            <a:solidFill>
              <a:srgbClr val="CC00FF"/>
            </a:solidFill>
            <a:prstDash val="sysDot"/>
            <a:miter lim="800000"/>
            <a:headEnd/>
            <a:tailEnd/>
          </a:ln>
          <a:effectLst/>
        </p:spPr>
        <p:txBody>
          <a:bodyPr wrap="none" anchor="ctr"/>
          <a:lstStyle/>
          <a:p>
            <a:endParaRPr lang="en-US"/>
          </a:p>
        </p:txBody>
      </p:sp>
      <p:sp>
        <p:nvSpPr>
          <p:cNvPr id="47129" name="Text Box 25"/>
          <p:cNvSpPr txBox="1">
            <a:spLocks noChangeArrowheads="1"/>
          </p:cNvSpPr>
          <p:nvPr/>
        </p:nvSpPr>
        <p:spPr bwMode="auto">
          <a:xfrm>
            <a:off x="1066800" y="3733800"/>
            <a:ext cx="7086600" cy="2430463"/>
          </a:xfrm>
          <a:prstGeom prst="rect">
            <a:avLst/>
          </a:prstGeom>
          <a:noFill/>
          <a:ln w="9525">
            <a:noFill/>
            <a:miter lim="800000"/>
            <a:headEnd/>
            <a:tailEnd/>
          </a:ln>
          <a:effectLst/>
        </p:spPr>
        <p:txBody>
          <a:bodyPr>
            <a:spAutoFit/>
          </a:bodyPr>
          <a:lstStyle/>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a:p>
            <a:pPr>
              <a:spcBef>
                <a:spcPct val="50000"/>
              </a:spcBef>
            </a:pPr>
            <a:endParaRPr lang="en-US"/>
          </a:p>
        </p:txBody>
      </p:sp>
      <p:sp>
        <p:nvSpPr>
          <p:cNvPr id="47130" name="Text Box 26"/>
          <p:cNvSpPr txBox="1">
            <a:spLocks noChangeArrowheads="1"/>
          </p:cNvSpPr>
          <p:nvPr/>
        </p:nvSpPr>
        <p:spPr bwMode="auto">
          <a:xfrm>
            <a:off x="457200" y="4470400"/>
            <a:ext cx="8305800" cy="2289175"/>
          </a:xfrm>
          <a:prstGeom prst="rect">
            <a:avLst/>
          </a:prstGeom>
          <a:noFill/>
          <a:ln w="9525">
            <a:noFill/>
            <a:miter lim="800000"/>
            <a:headEnd/>
            <a:tailEnd/>
          </a:ln>
          <a:effectLst/>
        </p:spPr>
        <p:txBody>
          <a:bodyPr>
            <a:spAutoFit/>
          </a:bodyPr>
          <a:lstStyle/>
          <a:p>
            <a:pPr marL="342900" indent="-342900"/>
            <a:r>
              <a:rPr lang="en-US" sz="3600" u="sng">
                <a:solidFill>
                  <a:srgbClr val="0000FF"/>
                </a:solidFill>
              </a:rPr>
              <a:t>Câu hỏi:</a:t>
            </a:r>
            <a:r>
              <a:rPr lang="en-US" sz="3600">
                <a:solidFill>
                  <a:srgbClr val="FF0000"/>
                </a:solidFill>
              </a:rPr>
              <a:t>  Chúng ta cần lưu ý điều gì trước khi bảo quản và sử dụng thức ăn theo cách đã nêu tên của nhóm?</a:t>
            </a:r>
          </a:p>
          <a:p>
            <a:pPr marL="342900" indent="-342900"/>
            <a:endParaRPr lang="en-US" sz="3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7122"/>
                                        </p:tgtEl>
                                        <p:attrNameLst>
                                          <p:attrName>style.visibility</p:attrName>
                                        </p:attrNameLst>
                                      </p:cBhvr>
                                      <p:to>
                                        <p:strVal val="visible"/>
                                      </p:to>
                                    </p:set>
                                    <p:anim calcmode="lin" valueType="num">
                                      <p:cBhvr additive="base">
                                        <p:cTn id="7" dur="500" fill="hold"/>
                                        <p:tgtEl>
                                          <p:spTgt spid="47122"/>
                                        </p:tgtEl>
                                        <p:attrNameLst>
                                          <p:attrName>ppt_x</p:attrName>
                                        </p:attrNameLst>
                                      </p:cBhvr>
                                      <p:tavLst>
                                        <p:tav tm="0">
                                          <p:val>
                                            <p:strVal val="#ppt_x"/>
                                          </p:val>
                                        </p:tav>
                                        <p:tav tm="100000">
                                          <p:val>
                                            <p:strVal val="#ppt_x"/>
                                          </p:val>
                                        </p:tav>
                                      </p:tavLst>
                                    </p:anim>
                                    <p:anim calcmode="lin" valueType="num">
                                      <p:cBhvr additive="base">
                                        <p:cTn id="8" dur="500" fill="hold"/>
                                        <p:tgtEl>
                                          <p:spTgt spid="47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7123"/>
                                        </p:tgtEl>
                                        <p:attrNameLst>
                                          <p:attrName>style.visibility</p:attrName>
                                        </p:attrNameLst>
                                      </p:cBhvr>
                                      <p:to>
                                        <p:strVal val="visible"/>
                                      </p:to>
                                    </p:set>
                                    <p:anim calcmode="lin" valueType="num">
                                      <p:cBhvr additive="base">
                                        <p:cTn id="11" dur="500" fill="hold"/>
                                        <p:tgtEl>
                                          <p:spTgt spid="47123"/>
                                        </p:tgtEl>
                                        <p:attrNameLst>
                                          <p:attrName>ppt_x</p:attrName>
                                        </p:attrNameLst>
                                      </p:cBhvr>
                                      <p:tavLst>
                                        <p:tav tm="0">
                                          <p:val>
                                            <p:strVal val="#ppt_x"/>
                                          </p:val>
                                        </p:tav>
                                        <p:tav tm="100000">
                                          <p:val>
                                            <p:strVal val="#ppt_x"/>
                                          </p:val>
                                        </p:tav>
                                      </p:tavLst>
                                    </p:anim>
                                    <p:anim calcmode="lin" valueType="num">
                                      <p:cBhvr additive="base">
                                        <p:cTn id="12" dur="500" fill="hold"/>
                                        <p:tgtEl>
                                          <p:spTgt spid="471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5" presetClass="entr" presetSubtype="0" fill="hold" grpId="0" nodeType="clickEffect">
                                  <p:stCondLst>
                                    <p:cond delay="0"/>
                                  </p:stCondLst>
                                  <p:iterate type="lt">
                                    <p:tmPct val="10000"/>
                                  </p:iterate>
                                  <p:childTnLst>
                                    <p:set>
                                      <p:cBhvr>
                                        <p:cTn id="16" dur="1" fill="hold">
                                          <p:stCondLst>
                                            <p:cond delay="0"/>
                                          </p:stCondLst>
                                        </p:cTn>
                                        <p:tgtEl>
                                          <p:spTgt spid="47126"/>
                                        </p:tgtEl>
                                        <p:attrNameLst>
                                          <p:attrName>style.visibility</p:attrName>
                                        </p:attrNameLst>
                                      </p:cBhvr>
                                      <p:to>
                                        <p:strVal val="visible"/>
                                      </p:to>
                                    </p:set>
                                    <p:animEffect transition="in" filter="fade">
                                      <p:cBhvr>
                                        <p:cTn id="17" dur="2000"/>
                                        <p:tgtEl>
                                          <p:spTgt spid="47126"/>
                                        </p:tgtEl>
                                      </p:cBhvr>
                                    </p:animEffect>
                                    <p:anim calcmode="lin" valueType="num">
                                      <p:cBhvr>
                                        <p:cTn id="18" dur="2000" fill="hold"/>
                                        <p:tgtEl>
                                          <p:spTgt spid="47126"/>
                                        </p:tgtEl>
                                        <p:attrNameLst>
                                          <p:attrName>ppt_w</p:attrName>
                                        </p:attrNameLst>
                                      </p:cBhvr>
                                      <p:tavLst>
                                        <p:tav tm="0" fmla="#ppt_w*sin(2.5*pi*$)">
                                          <p:val>
                                            <p:fltVal val="0"/>
                                          </p:val>
                                        </p:tav>
                                        <p:tav tm="100000">
                                          <p:val>
                                            <p:fltVal val="1"/>
                                          </p:val>
                                        </p:tav>
                                      </p:tavLst>
                                    </p:anim>
                                    <p:anim calcmode="lin" valueType="num">
                                      <p:cBhvr>
                                        <p:cTn id="19" dur="2000" fill="hold"/>
                                        <p:tgtEl>
                                          <p:spTgt spid="47126"/>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47128"/>
                                        </p:tgtEl>
                                        <p:attrNameLst>
                                          <p:attrName>style.visibility</p:attrName>
                                        </p:attrNameLst>
                                      </p:cBhvr>
                                      <p:to>
                                        <p:strVal val="visible"/>
                                      </p:to>
                                    </p:set>
                                    <p:animEffect transition="in" filter="wheel(4)">
                                      <p:cBhvr>
                                        <p:cTn id="24" dur="2000"/>
                                        <p:tgtEl>
                                          <p:spTgt spid="47128"/>
                                        </p:tgtEl>
                                      </p:cBhvr>
                                    </p:animEffect>
                                  </p:childTnLst>
                                </p:cTn>
                              </p:par>
                              <p:par>
                                <p:cTn id="25" presetID="21" presetClass="entr" presetSubtype="4" fill="hold" grpId="0" nodeType="withEffect">
                                  <p:stCondLst>
                                    <p:cond delay="0"/>
                                  </p:stCondLst>
                                  <p:childTnLst>
                                    <p:set>
                                      <p:cBhvr>
                                        <p:cTn id="26" dur="1" fill="hold">
                                          <p:stCondLst>
                                            <p:cond delay="0"/>
                                          </p:stCondLst>
                                        </p:cTn>
                                        <p:tgtEl>
                                          <p:spTgt spid="47130"/>
                                        </p:tgtEl>
                                        <p:attrNameLst>
                                          <p:attrName>style.visibility</p:attrName>
                                        </p:attrNameLst>
                                      </p:cBhvr>
                                      <p:to>
                                        <p:strVal val="visible"/>
                                      </p:to>
                                    </p:set>
                                    <p:animEffect transition="in" filter="wheel(4)">
                                      <p:cBhvr>
                                        <p:cTn id="27" dur="2000"/>
                                        <p:tgtEl>
                                          <p:spTgt spid="47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26" grpId="0" animBg="1"/>
      <p:bldP spid="47128" grpId="0" animBg="1"/>
      <p:bldP spid="47130" grpId="0"/>
    </p:bldLst>
  </p:timing>
</p:sld>
</file>

<file path=ppt/tags/tag1.xml><?xml version="1.0" encoding="utf-8"?>
<p:tagLst xmlns:a="http://schemas.openxmlformats.org/drawingml/2006/main" xmlns:r="http://schemas.openxmlformats.org/officeDocument/2006/relationships" xmlns:p="http://schemas.openxmlformats.org/presentationml/2006/main">
  <p:tag name="VIOLETID" val="11314746"/>
  <p:tag name="VIOLETTITLE" val="khoa học lớp 4 tuần 6 một số cách ..."/>
  <p:tag name="VIOLETLESSON" val="11"/>
  <p:tag name="VIOLETCATID" val="8048925"/>
  <p:tag name="VIOLETSUBJECT" val="Khoa học 4"/>
  <p:tag name="VIOLETAUTHORID" val="556399"/>
  <p:tag name="VIOLETAUTHORNAME" val="Nguyễn Ngọc Tùng"/>
  <p:tag name="VIOLETAUTHORAVATAR" val="no_avatar.jpg"/>
  <p:tag name="VIOLETAUTHORADDRESS" val="trường tiểu học Nguyễn Trãi - Hà Đông - Hà Nội"/>
  <p:tag name="VIOLETDATE" val="2010-10-13 22:09:51"/>
  <p:tag name="VIOLETHIT" val="431"/>
  <p:tag name="VIOLETLIKE" val="0"/>
  <p:tag name="MMPROD_NEXTUNIQUEID" val="10012"/>
  <p:tag name="MMPROD_UIDATA" val="&lt;database version=&quot;7.0&quot;&gt;&lt;object type=&quot;1&quot; unique_id=&quot;10001&quot;&gt;&lt;object type=&quot;8&quot; unique_id=&quot;10430&quot;&gt;&lt;/object&gt;&lt;object type=&quot;2&quot; unique_id=&quot;10431&quot;&gt;&lt;object type=&quot;3&quot; unique_id=&quot;10432&quot;&gt;&lt;property id=&quot;20148&quot; value=&quot;5&quot;/&gt;&lt;property id=&quot;20300&quot; value=&quot;Slide 1&quot;/&gt;&lt;property id=&quot;20307&quot; value=&quot;326&quot;/&gt;&lt;/object&gt;&lt;object type=&quot;3&quot; unique_id=&quot;10433&quot;&gt;&lt;property id=&quot;20148&quot; value=&quot;5&quot;/&gt;&lt;property id=&quot;20300&quot; value=&quot;Slide 2&quot;/&gt;&lt;property id=&quot;20307&quot; value=&quot;306&quot;/&gt;&lt;/object&gt;&lt;object type=&quot;3&quot; unique_id=&quot;10434&quot;&gt;&lt;property id=&quot;20148&quot; value=&quot;5&quot;/&gt;&lt;property id=&quot;20300&quot; value=&quot;Slide 3&quot;/&gt;&lt;property id=&quot;20307&quot; value=&quot;304&quot;/&gt;&lt;/object&gt;&lt;object type=&quot;3&quot; unique_id=&quot;10435&quot;&gt;&lt;property id=&quot;20148&quot; value=&quot;5&quot;/&gt;&lt;property id=&quot;20300&quot; value=&quot;Slide 4&quot;/&gt;&lt;property id=&quot;20307&quot; value=&quot;283&quot;/&gt;&lt;/object&gt;&lt;object type=&quot;3&quot; unique_id=&quot;10436&quot;&gt;&lt;property id=&quot;20148&quot; value=&quot;5&quot;/&gt;&lt;property id=&quot;20300&quot; value=&quot;Slide 5&quot;/&gt;&lt;property id=&quot;20307&quot; value=&quot;321&quot;/&gt;&lt;/object&gt;&lt;object type=&quot;3&quot; unique_id=&quot;10437&quot;&gt;&lt;property id=&quot;20148&quot; value=&quot;5&quot;/&gt;&lt;property id=&quot;20300&quot; value=&quot;Slide 6&quot;/&gt;&lt;property id=&quot;20307&quot; value=&quot;272&quot;/&gt;&lt;/object&gt;&lt;object type=&quot;3&quot; unique_id=&quot;10438&quot;&gt;&lt;property id=&quot;20148&quot; value=&quot;5&quot;/&gt;&lt;property id=&quot;20300&quot; value=&quot;Slide 7&quot;/&gt;&lt;property id=&quot;20307&quot; value=&quot;273&quot;/&gt;&lt;/object&gt;&lt;object type=&quot;3&quot; unique_id=&quot;10439&quot;&gt;&lt;property id=&quot;20148&quot; value=&quot;5&quot;/&gt;&lt;property id=&quot;20300&quot; value=&quot;Slide 8&quot;/&gt;&lt;property id=&quot;20307&quot; value=&quot;282&quot;/&gt;&lt;/object&gt;&lt;object type=&quot;3&quot; unique_id=&quot;10440&quot;&gt;&lt;property id=&quot;20148&quot; value=&quot;5&quot;/&gt;&lt;property id=&quot;20300&quot; value=&quot;Slide 9&quot;/&gt;&lt;property id=&quot;20307&quot; value=&quot;274&quot;/&gt;&lt;/object&gt;&lt;object type=&quot;3&quot; unique_id=&quot;10441&quot;&gt;&lt;property id=&quot;20148&quot; value=&quot;5&quot;/&gt;&lt;property id=&quot;20300&quot; value=&quot;Slide 10&quot;/&gt;&lt;property id=&quot;20307&quot; value=&quot;275&quot;/&gt;&lt;/object&gt;&lt;object type=&quot;3&quot; unique_id=&quot;10442&quot;&gt;&lt;property id=&quot;20148&quot; value=&quot;5&quot;/&gt;&lt;property id=&quot;20300&quot; value=&quot;Slide 11&quot;/&gt;&lt;property id=&quot;20307&quot; value=&quot;276&quot;/&gt;&lt;/object&gt;&lt;object type=&quot;3&quot; unique_id=&quot;10443&quot;&gt;&lt;property id=&quot;20148&quot; value=&quot;5&quot;/&gt;&lt;property id=&quot;20300&quot; value=&quot;Slide 12&quot;/&gt;&lt;property id=&quot;20307&quot; value=&quot;277&quot;/&gt;&lt;/object&gt;&lt;object type=&quot;3&quot; unique_id=&quot;10444&quot;&gt;&lt;property id=&quot;20148&quot; value=&quot;5&quot;/&gt;&lt;property id=&quot;20300&quot; value=&quot;Slide 13&quot;/&gt;&lt;property id=&quot;20307&quot; value=&quot;315&quot;/&gt;&lt;/object&gt;&lt;object type=&quot;3&quot; unique_id=&quot;10445&quot;&gt;&lt;property id=&quot;20148&quot; value=&quot;5&quot;/&gt;&lt;property id=&quot;20300&quot; value=&quot;Slide 14&quot;/&gt;&lt;property id=&quot;20307&quot; value=&quot;318&quot;/&gt;&lt;/object&gt;&lt;object type=&quot;3&quot; unique_id=&quot;10446&quot;&gt;&lt;property id=&quot;20148&quot; value=&quot;5&quot;/&gt;&lt;property id=&quot;20300&quot; value=&quot;Slide 15&quot;/&gt;&lt;property id=&quot;20307&quot; value=&quot;319&quot;/&gt;&lt;/object&gt;&lt;object type=&quot;3&quot; unique_id=&quot;10447&quot;&gt;&lt;property id=&quot;20148&quot; value=&quot;5&quot;/&gt;&lt;property id=&quot;20300&quot; value=&quot;Slide 16&quot;/&gt;&lt;property id=&quot;20307&quot; value=&quot;279&quot;/&gt;&lt;/object&gt;&lt;object type=&quot;3&quot; unique_id=&quot;10448&quot;&gt;&lt;property id=&quot;20148&quot; value=&quot;5&quot;/&gt;&lt;property id=&quot;20300&quot; value=&quot;Slide 17&quot;/&gt;&lt;property id=&quot;20307&quot; value=&quot;280&quot;/&gt;&lt;/object&gt;&lt;object type=&quot;3&quot; unique_id=&quot;10449&quot;&gt;&lt;property id=&quot;20148&quot; value=&quot;5&quot;/&gt;&lt;property id=&quot;20300&quot; value=&quot;Slide 18&quot;/&gt;&lt;property id=&quot;20307&quot; value=&quot;314&quot;/&gt;&lt;/object&gt;&lt;object type=&quot;3&quot; unique_id=&quot;10450&quot;&gt;&lt;property id=&quot;20148&quot; value=&quot;5&quot;/&gt;&lt;property id=&quot;20300&quot; value=&quot;Slide 19&quot;/&gt;&lt;property id=&quot;20307&quot; value=&quot;281&quot;/&gt;&lt;/object&gt;&lt;object type=&quot;3&quot; unique_id=&quot;10451&quot;&gt;&lt;property id=&quot;20148&quot; value=&quot;5&quot;/&gt;&lt;property id=&quot;20300&quot; value=&quot;Slide 20&quot;/&gt;&lt;property id=&quot;20307&quot; value=&quot;320&quot;/&gt;&lt;/object&gt;&lt;object type=&quot;3&quot; unique_id=&quot;10452&quot;&gt;&lt;property id=&quot;20148&quot; value=&quot;5&quot;/&gt;&lt;property id=&quot;20300&quot; value=&quot;Slide 21&quot;/&gt;&lt;property id=&quot;20307&quot; value=&quot;307&quot;/&gt;&lt;/object&gt;&lt;object type=&quot;3&quot; unique_id=&quot;10453&quot;&gt;&lt;property id=&quot;20148&quot; value=&quot;5&quot;/&gt;&lt;property id=&quot;20300&quot; value=&quot;Slide 22&quot;/&gt;&lt;property id=&quot;20307&quot; value=&quot;309&quot;/&gt;&lt;/object&gt;&lt;object type=&quot;3&quot; unique_id=&quot;10454&quot;&gt;&lt;property id=&quot;20148&quot; value=&quot;5&quot;/&gt;&lt;property id=&quot;20300&quot; value=&quot;Slide 23&quot;/&gt;&lt;property id=&quot;20307&quot; value=&quot;324&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1206</TotalTime>
  <Words>400</Words>
  <Application>Microsoft Office PowerPoint</Application>
  <PresentationFormat>On-screen Show (4:3)</PresentationFormat>
  <Paragraphs>90</Paragraphs>
  <Slides>23</Slides>
  <Notes>0</Notes>
  <HiddenSlides>0</HiddenSlides>
  <MMClips>0</MMClip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Default Design</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vector>
  </TitlesOfParts>
  <Company>Cty TNHH Quang Tuyen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QTC</dc:creator>
  <cp:lastModifiedBy>Administrator</cp:lastModifiedBy>
  <cp:revision>143</cp:revision>
  <dcterms:created xsi:type="dcterms:W3CDTF">2009-09-11T14:31:17Z</dcterms:created>
  <dcterms:modified xsi:type="dcterms:W3CDTF">2016-01-21T09:34:03Z</dcterms:modified>
</cp:coreProperties>
</file>